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37" r:id="rId6"/>
    <p:sldId id="338" r:id="rId7"/>
    <p:sldId id="330" r:id="rId8"/>
    <p:sldId id="342" r:id="rId9"/>
    <p:sldId id="333" r:id="rId10"/>
    <p:sldId id="339" r:id="rId11"/>
    <p:sldId id="343" r:id="rId12"/>
    <p:sldId id="34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04824-7975-4C78-BE10-304990A8D906}">
          <p14:sldIdLst>
            <p14:sldId id="266"/>
            <p14:sldId id="337"/>
            <p14:sldId id="338"/>
            <p14:sldId id="330"/>
            <p14:sldId id="342"/>
            <p14:sldId id="333"/>
            <p14:sldId id="339"/>
            <p14:sldId id="343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91F9C-2086-4D41-8F28-58C09A52F554}" v="18" dt="2023-09-11T19:13:44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allack" userId="9cf83be0084a0e2e" providerId="LiveId" clId="{B8E91F9C-2086-4D41-8F28-58C09A52F554}"/>
    <pc:docChg chg="undo custSel addSld delSld modSld modSection">
      <pc:chgData name="Ben Wallack" userId="9cf83be0084a0e2e" providerId="LiveId" clId="{B8E91F9C-2086-4D41-8F28-58C09A52F554}" dt="2023-09-11T19:16:37.993" v="206" actId="1076"/>
      <pc:docMkLst>
        <pc:docMk/>
      </pc:docMkLst>
      <pc:sldChg chg="modSp mod">
        <pc:chgData name="Ben Wallack" userId="9cf83be0084a0e2e" providerId="LiveId" clId="{B8E91F9C-2086-4D41-8F28-58C09A52F554}" dt="2023-09-11T18:58:55.214" v="10" actId="20577"/>
        <pc:sldMkLst>
          <pc:docMk/>
          <pc:sldMk cId="895915843" sldId="266"/>
        </pc:sldMkLst>
        <pc:spChg chg="mod">
          <ac:chgData name="Ben Wallack" userId="9cf83be0084a0e2e" providerId="LiveId" clId="{B8E91F9C-2086-4D41-8F28-58C09A52F554}" dt="2023-09-11T18:58:55.214" v="10" actId="20577"/>
          <ac:spMkLst>
            <pc:docMk/>
            <pc:sldMk cId="895915843" sldId="266"/>
            <ac:spMk id="2" creationId="{9AB2EA78-AEB3-469B-9025-3B17201A457B}"/>
          </ac:spMkLst>
        </pc:spChg>
      </pc:sldChg>
      <pc:sldChg chg="add del">
        <pc:chgData name="Ben Wallack" userId="9cf83be0084a0e2e" providerId="LiveId" clId="{B8E91F9C-2086-4D41-8F28-58C09A52F554}" dt="2023-09-11T19:12:04.309" v="171" actId="47"/>
        <pc:sldMkLst>
          <pc:docMk/>
          <pc:sldMk cId="4008339672" sldId="280"/>
        </pc:sldMkLst>
      </pc:sldChg>
      <pc:sldChg chg="addSp delSp modSp mod">
        <pc:chgData name="Ben Wallack" userId="9cf83be0084a0e2e" providerId="LiveId" clId="{B8E91F9C-2086-4D41-8F28-58C09A52F554}" dt="2023-09-11T19:03:00.371" v="57" actId="14734"/>
        <pc:sldMkLst>
          <pc:docMk/>
          <pc:sldMk cId="60834936" sldId="330"/>
        </pc:sldMkLst>
        <pc:spChg chg="mod">
          <ac:chgData name="Ben Wallack" userId="9cf83be0084a0e2e" providerId="LiveId" clId="{B8E91F9C-2086-4D41-8F28-58C09A52F554}" dt="2023-09-11T19:02:06.982" v="49"/>
          <ac:spMkLst>
            <pc:docMk/>
            <pc:sldMk cId="60834936" sldId="330"/>
            <ac:spMk id="2" creationId="{66A47F5C-50EC-416A-AE8C-6F6BB4225673}"/>
          </ac:spMkLst>
        </pc:spChg>
        <pc:grpChg chg="del">
          <ac:chgData name="Ben Wallack" userId="9cf83be0084a0e2e" providerId="LiveId" clId="{B8E91F9C-2086-4D41-8F28-58C09A52F554}" dt="2023-09-11T19:02:14.448" v="52" actId="478"/>
          <ac:grpSpMkLst>
            <pc:docMk/>
            <pc:sldMk cId="60834936" sldId="330"/>
            <ac:grpSpMk id="9" creationId="{C6135A6A-1E54-B024-437E-1885659F7A53}"/>
          </ac:grpSpMkLst>
        </pc:grpChg>
        <pc:grpChg chg="del">
          <ac:chgData name="Ben Wallack" userId="9cf83be0084a0e2e" providerId="LiveId" clId="{B8E91F9C-2086-4D41-8F28-58C09A52F554}" dt="2023-09-11T19:02:13.720" v="51" actId="478"/>
          <ac:grpSpMkLst>
            <pc:docMk/>
            <pc:sldMk cId="60834936" sldId="330"/>
            <ac:grpSpMk id="15" creationId="{646784F1-1C22-D4B4-07C9-06EFB08FCA2E}"/>
          </ac:grpSpMkLst>
        </pc:grpChg>
        <pc:grpChg chg="del">
          <ac:chgData name="Ben Wallack" userId="9cf83be0084a0e2e" providerId="LiveId" clId="{B8E91F9C-2086-4D41-8F28-58C09A52F554}" dt="2023-09-11T19:02:11.100" v="50" actId="478"/>
          <ac:grpSpMkLst>
            <pc:docMk/>
            <pc:sldMk cId="60834936" sldId="330"/>
            <ac:grpSpMk id="18" creationId="{26A4776A-3C96-5E9A-14E5-627D42FDE634}"/>
          </ac:grpSpMkLst>
        </pc:grpChg>
        <pc:graphicFrameChg chg="add mod modGraphic">
          <ac:chgData name="Ben Wallack" userId="9cf83be0084a0e2e" providerId="LiveId" clId="{B8E91F9C-2086-4D41-8F28-58C09A52F554}" dt="2023-09-11T19:03:00.371" v="57" actId="14734"/>
          <ac:graphicFrameMkLst>
            <pc:docMk/>
            <pc:sldMk cId="60834936" sldId="330"/>
            <ac:graphicFrameMk id="3" creationId="{EA5E74DA-FE4B-59E1-A801-4395BA7C5DBC}"/>
          </ac:graphicFrameMkLst>
        </pc:graphicFrameChg>
      </pc:sldChg>
      <pc:sldChg chg="addSp delSp modSp mod">
        <pc:chgData name="Ben Wallack" userId="9cf83be0084a0e2e" providerId="LiveId" clId="{B8E91F9C-2086-4D41-8F28-58C09A52F554}" dt="2023-09-11T19:07:46.565" v="120" actId="20577"/>
        <pc:sldMkLst>
          <pc:docMk/>
          <pc:sldMk cId="1572083328" sldId="333"/>
        </pc:sldMkLst>
        <pc:spChg chg="mod">
          <ac:chgData name="Ben Wallack" userId="9cf83be0084a0e2e" providerId="LiveId" clId="{B8E91F9C-2086-4D41-8F28-58C09A52F554}" dt="2023-09-11T19:07:46.565" v="120" actId="20577"/>
          <ac:spMkLst>
            <pc:docMk/>
            <pc:sldMk cId="1572083328" sldId="333"/>
            <ac:spMk id="2" creationId="{66A47F5C-50EC-416A-AE8C-6F6BB4225673}"/>
          </ac:spMkLst>
        </pc:spChg>
        <pc:spChg chg="add del mod">
          <ac:chgData name="Ben Wallack" userId="9cf83be0084a0e2e" providerId="LiveId" clId="{B8E91F9C-2086-4D41-8F28-58C09A52F554}" dt="2023-09-11T19:06:31.741" v="101" actId="478"/>
          <ac:spMkLst>
            <pc:docMk/>
            <pc:sldMk cId="1572083328" sldId="333"/>
            <ac:spMk id="3" creationId="{E3BA2AC6-718B-742C-8AA9-A4D2B47765CF}"/>
          </ac:spMkLst>
        </pc:spChg>
        <pc:spChg chg="mod">
          <ac:chgData name="Ben Wallack" userId="9cf83be0084a0e2e" providerId="LiveId" clId="{B8E91F9C-2086-4D41-8F28-58C09A52F554}" dt="2023-09-11T19:06:34.123" v="102"/>
          <ac:spMkLst>
            <pc:docMk/>
            <pc:sldMk cId="1572083328" sldId="333"/>
            <ac:spMk id="8" creationId="{9C5B78B0-B481-F8E3-199D-7A9F4686E758}"/>
          </ac:spMkLst>
        </pc:spChg>
        <pc:spChg chg="mod">
          <ac:chgData name="Ben Wallack" userId="9cf83be0084a0e2e" providerId="LiveId" clId="{B8E91F9C-2086-4D41-8F28-58C09A52F554}" dt="2023-09-11T19:06:22.416" v="97" actId="113"/>
          <ac:spMkLst>
            <pc:docMk/>
            <pc:sldMk cId="1572083328" sldId="333"/>
            <ac:spMk id="10" creationId="{0E137D6F-FA7A-BBAD-816E-090907BB22D4}"/>
          </ac:spMkLst>
        </pc:spChg>
        <pc:spChg chg="mod">
          <ac:chgData name="Ben Wallack" userId="9cf83be0084a0e2e" providerId="LiveId" clId="{B8E91F9C-2086-4D41-8F28-58C09A52F554}" dt="2023-09-11T19:06:22.416" v="97" actId="113"/>
          <ac:spMkLst>
            <pc:docMk/>
            <pc:sldMk cId="1572083328" sldId="333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9:06:55.043" v="108"/>
          <ac:spMkLst>
            <pc:docMk/>
            <pc:sldMk cId="1572083328" sldId="333"/>
            <ac:spMk id="12" creationId="{FED51B68-9A06-2020-E328-AA81FB0105DF}"/>
          </ac:spMkLst>
        </pc:spChg>
        <pc:spChg chg="mod">
          <ac:chgData name="Ben Wallack" userId="9cf83be0084a0e2e" providerId="LiveId" clId="{B8E91F9C-2086-4D41-8F28-58C09A52F554}" dt="2023-09-11T19:06:38.037" v="104"/>
          <ac:spMkLst>
            <pc:docMk/>
            <pc:sldMk cId="1572083328" sldId="333"/>
            <ac:spMk id="14" creationId="{FF452B5E-2F4A-499A-AF6A-C14EACDD14C2}"/>
          </ac:spMkLst>
        </pc:spChg>
        <pc:spChg chg="del topLvl">
          <ac:chgData name="Ben Wallack" userId="9cf83be0084a0e2e" providerId="LiveId" clId="{B8E91F9C-2086-4D41-8F28-58C09A52F554}" dt="2023-09-11T19:06:12.631" v="94" actId="478"/>
          <ac:spMkLst>
            <pc:docMk/>
            <pc:sldMk cId="1572083328" sldId="333"/>
            <ac:spMk id="16" creationId="{39537AF9-0A8A-A141-6EC4-43F4228498E7}"/>
          </ac:spMkLst>
        </pc:spChg>
        <pc:spChg chg="del topLvl">
          <ac:chgData name="Ben Wallack" userId="9cf83be0084a0e2e" providerId="LiveId" clId="{B8E91F9C-2086-4D41-8F28-58C09A52F554}" dt="2023-09-11T19:06:10.663" v="93" actId="478"/>
          <ac:spMkLst>
            <pc:docMk/>
            <pc:sldMk cId="1572083328" sldId="333"/>
            <ac:spMk id="17" creationId="{9B4B20A5-6135-3AA7-2B3C-CDA4E16EE799}"/>
          </ac:spMkLst>
        </pc:spChg>
        <pc:spChg chg="mod">
          <ac:chgData name="Ben Wallack" userId="9cf83be0084a0e2e" providerId="LiveId" clId="{B8E91F9C-2086-4D41-8F28-58C09A52F554}" dt="2023-09-11T19:07:01.659" v="109"/>
          <ac:spMkLst>
            <pc:docMk/>
            <pc:sldMk cId="1572083328" sldId="333"/>
            <ac:spMk id="18" creationId="{A8A613F2-E023-1096-C0BA-757DA5EBA251}"/>
          </ac:spMkLst>
        </pc:spChg>
        <pc:spChg chg="mod">
          <ac:chgData name="Ben Wallack" userId="9cf83be0084a0e2e" providerId="LiveId" clId="{B8E91F9C-2086-4D41-8F28-58C09A52F554}" dt="2023-09-11T19:06:42.171" v="106"/>
          <ac:spMkLst>
            <pc:docMk/>
            <pc:sldMk cId="1572083328" sldId="333"/>
            <ac:spMk id="20" creationId="{1BF7F080-B10B-2B08-F767-80E873BE7A2D}"/>
          </ac:spMkLst>
        </pc:spChg>
        <pc:spChg chg="mod">
          <ac:chgData name="Ben Wallack" userId="9cf83be0084a0e2e" providerId="LiveId" clId="{B8E91F9C-2086-4D41-8F28-58C09A52F554}" dt="2023-09-11T19:07:20.881" v="116"/>
          <ac:spMkLst>
            <pc:docMk/>
            <pc:sldMk cId="1572083328" sldId="333"/>
            <ac:spMk id="21" creationId="{CEC8FBBD-B375-1847-CF02-712EB059A267}"/>
          </ac:spMkLst>
        </pc:spChg>
        <pc:grpChg chg="add mod">
          <ac:chgData name="Ben Wallack" userId="9cf83be0084a0e2e" providerId="LiveId" clId="{B8E91F9C-2086-4D41-8F28-58C09A52F554}" dt="2023-09-11T19:07:10.057" v="113" actId="14100"/>
          <ac:grpSpMkLst>
            <pc:docMk/>
            <pc:sldMk cId="1572083328" sldId="333"/>
            <ac:grpSpMk id="4" creationId="{517836C9-4F5B-6715-9571-8DE427EA1084}"/>
          </ac:grpSpMkLst>
        </pc:grpChg>
        <pc:grpChg chg="del">
          <ac:chgData name="Ben Wallack" userId="9cf83be0084a0e2e" providerId="LiveId" clId="{B8E91F9C-2086-4D41-8F28-58C09A52F554}" dt="2023-09-11T19:06:07.884" v="92" actId="478"/>
          <ac:grpSpMkLst>
            <pc:docMk/>
            <pc:sldMk cId="1572083328" sldId="333"/>
            <ac:grpSpMk id="5" creationId="{D462D02E-CA33-F220-D6A8-1FE027135426}"/>
          </ac:grpSpMkLst>
        </pc:grpChg>
        <pc:grpChg chg="mod">
          <ac:chgData name="Ben Wallack" userId="9cf83be0084a0e2e" providerId="LiveId" clId="{B8E91F9C-2086-4D41-8F28-58C09A52F554}" dt="2023-09-11T19:07:12.183" v="114" actId="14100"/>
          <ac:grpSpMkLst>
            <pc:docMk/>
            <pc:sldMk cId="1572083328" sldId="333"/>
            <ac:grpSpMk id="9" creationId="{C6135A6A-1E54-B024-437E-1885659F7A53}"/>
          </ac:grpSpMkLst>
        </pc:grpChg>
        <pc:grpChg chg="add mod">
          <ac:chgData name="Ben Wallack" userId="9cf83be0084a0e2e" providerId="LiveId" clId="{B8E91F9C-2086-4D41-8F28-58C09A52F554}" dt="2023-09-11T19:07:08.006" v="112" actId="14100"/>
          <ac:grpSpMkLst>
            <pc:docMk/>
            <pc:sldMk cId="1572083328" sldId="333"/>
            <ac:grpSpMk id="13" creationId="{F66C3930-ABB1-E62A-11A6-1535F9FB1638}"/>
          </ac:grpSpMkLst>
        </pc:grpChg>
        <pc:grpChg chg="del">
          <ac:chgData name="Ben Wallack" userId="9cf83be0084a0e2e" providerId="LiveId" clId="{B8E91F9C-2086-4D41-8F28-58C09A52F554}" dt="2023-09-11T19:06:10.663" v="93" actId="478"/>
          <ac:grpSpMkLst>
            <pc:docMk/>
            <pc:sldMk cId="1572083328" sldId="333"/>
            <ac:grpSpMk id="15" creationId="{646784F1-1C22-D4B4-07C9-06EFB08FCA2E}"/>
          </ac:grpSpMkLst>
        </pc:grpChg>
        <pc:grpChg chg="add mod">
          <ac:chgData name="Ben Wallack" userId="9cf83be0084a0e2e" providerId="LiveId" clId="{B8E91F9C-2086-4D41-8F28-58C09A52F554}" dt="2023-09-11T19:07:25.900" v="117" actId="14100"/>
          <ac:grpSpMkLst>
            <pc:docMk/>
            <pc:sldMk cId="1572083328" sldId="333"/>
            <ac:grpSpMk id="19" creationId="{3998B8F9-EEC4-1798-644D-FD6DB9548617}"/>
          </ac:grpSpMkLst>
        </pc:grpChg>
      </pc:sldChg>
      <pc:sldChg chg="addSp delSp modSp mod">
        <pc:chgData name="Ben Wallack" userId="9cf83be0084a0e2e" providerId="LiveId" clId="{B8E91F9C-2086-4D41-8F28-58C09A52F554}" dt="2023-09-11T19:16:12.813" v="202" actId="1076"/>
        <pc:sldMkLst>
          <pc:docMk/>
          <pc:sldMk cId="347353903" sldId="337"/>
        </pc:sldMkLst>
        <pc:spChg chg="mod">
          <ac:chgData name="Ben Wallack" userId="9cf83be0084a0e2e" providerId="LiveId" clId="{B8E91F9C-2086-4D41-8F28-58C09A52F554}" dt="2023-09-11T18:59:08.214" v="11"/>
          <ac:spMkLst>
            <pc:docMk/>
            <pc:sldMk cId="347353903" sldId="337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8:59:19.973" v="12"/>
          <ac:spMkLst>
            <pc:docMk/>
            <pc:sldMk cId="347353903" sldId="337"/>
            <ac:spMk id="4" creationId="{C2D84ECC-B62B-F0FD-C990-C4450DF6E301}"/>
          </ac:spMkLst>
        </pc:spChg>
        <pc:spChg chg="mod">
          <ac:chgData name="Ben Wallack" userId="9cf83be0084a0e2e" providerId="LiveId" clId="{B8E91F9C-2086-4D41-8F28-58C09A52F554}" dt="2023-09-11T18:59:23.870" v="14" actId="1076"/>
          <ac:spMkLst>
            <pc:docMk/>
            <pc:sldMk cId="347353903" sldId="337"/>
            <ac:spMk id="5" creationId="{6F5E5F38-672E-BBA0-AAA1-850603E502AC}"/>
          </ac:spMkLst>
        </pc:spChg>
        <pc:spChg chg="mod">
          <ac:chgData name="Ben Wallack" userId="9cf83be0084a0e2e" providerId="LiveId" clId="{B8E91F9C-2086-4D41-8F28-58C09A52F554}" dt="2023-09-11T19:16:00.275" v="200" actId="113"/>
          <ac:spMkLst>
            <pc:docMk/>
            <pc:sldMk cId="347353903" sldId="337"/>
            <ac:spMk id="8" creationId="{D2EA750C-2DE4-531E-F935-D6E8CF460B47}"/>
          </ac:spMkLst>
        </pc:spChg>
        <pc:spChg chg="mod">
          <ac:chgData name="Ben Wallack" userId="9cf83be0084a0e2e" providerId="LiveId" clId="{B8E91F9C-2086-4D41-8F28-58C09A52F554}" dt="2023-09-11T19:00:03.638" v="23"/>
          <ac:spMkLst>
            <pc:docMk/>
            <pc:sldMk cId="347353903" sldId="337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8:59:27.086" v="16"/>
          <ac:spMkLst>
            <pc:docMk/>
            <pc:sldMk cId="347353903" sldId="337"/>
            <ac:spMk id="13" creationId="{F1D8B186-500E-E7E5-A750-F44C2E8C6019}"/>
          </ac:spMkLst>
        </pc:spChg>
        <pc:spChg chg="mod">
          <ac:chgData name="Ben Wallack" userId="9cf83be0084a0e2e" providerId="LiveId" clId="{B8E91F9C-2086-4D41-8F28-58C09A52F554}" dt="2023-09-11T19:00:45.229" v="36"/>
          <ac:spMkLst>
            <pc:docMk/>
            <pc:sldMk cId="347353903" sldId="337"/>
            <ac:spMk id="14" creationId="{51E1E935-D347-8631-7E05-A106A0C863CA}"/>
          </ac:spMkLst>
        </pc:spChg>
        <pc:grpChg chg="add del mod">
          <ac:chgData name="Ben Wallack" userId="9cf83be0084a0e2e" providerId="LiveId" clId="{B8E91F9C-2086-4D41-8F28-58C09A52F554}" dt="2023-09-11T18:59:24.443" v="15"/>
          <ac:grpSpMkLst>
            <pc:docMk/>
            <pc:sldMk cId="347353903" sldId="337"/>
            <ac:grpSpMk id="3" creationId="{FF8DE794-A200-443E-61FB-E639EAA15477}"/>
          </ac:grpSpMkLst>
        </pc:grpChg>
        <pc:grpChg chg="mod">
          <ac:chgData name="Ben Wallack" userId="9cf83be0084a0e2e" providerId="LiveId" clId="{B8E91F9C-2086-4D41-8F28-58C09A52F554}" dt="2023-09-11T19:16:07.535" v="201" actId="1076"/>
          <ac:grpSpMkLst>
            <pc:docMk/>
            <pc:sldMk cId="347353903" sldId="337"/>
            <ac:grpSpMk id="6" creationId="{84862994-18AC-1531-6D1D-761CCC5069FF}"/>
          </ac:grpSpMkLst>
        </pc:grpChg>
        <pc:grpChg chg="mod">
          <ac:chgData name="Ben Wallack" userId="9cf83be0084a0e2e" providerId="LiveId" clId="{B8E91F9C-2086-4D41-8F28-58C09A52F554}" dt="2023-09-11T19:00:08.424" v="24" actId="14100"/>
          <ac:grpSpMkLst>
            <pc:docMk/>
            <pc:sldMk cId="347353903" sldId="337"/>
            <ac:grpSpMk id="9" creationId="{C6135A6A-1E54-B024-437E-1885659F7A53}"/>
          </ac:grpSpMkLst>
        </pc:grpChg>
        <pc:grpChg chg="add mod">
          <ac:chgData name="Ben Wallack" userId="9cf83be0084a0e2e" providerId="LiveId" clId="{B8E91F9C-2086-4D41-8F28-58C09A52F554}" dt="2023-09-11T19:16:12.813" v="202" actId="1076"/>
          <ac:grpSpMkLst>
            <pc:docMk/>
            <pc:sldMk cId="347353903" sldId="337"/>
            <ac:grpSpMk id="12" creationId="{A144D980-8630-4146-1F5E-E74E7C9426DE}"/>
          </ac:grpSpMkLst>
        </pc:grpChg>
      </pc:sldChg>
      <pc:sldChg chg="modSp mod">
        <pc:chgData name="Ben Wallack" userId="9cf83be0084a0e2e" providerId="LiveId" clId="{B8E91F9C-2086-4D41-8F28-58C09A52F554}" dt="2023-09-11T19:16:19.863" v="204" actId="1076"/>
        <pc:sldMkLst>
          <pc:docMk/>
          <pc:sldMk cId="208751216" sldId="338"/>
        </pc:sldMkLst>
        <pc:spChg chg="mod">
          <ac:chgData name="Ben Wallack" userId="9cf83be0084a0e2e" providerId="LiveId" clId="{B8E91F9C-2086-4D41-8F28-58C09A52F554}" dt="2023-09-11T19:01:08.175" v="38" actId="14100"/>
          <ac:spMkLst>
            <pc:docMk/>
            <pc:sldMk cId="208751216" sldId="338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9:01:46.617" v="47" actId="115"/>
          <ac:spMkLst>
            <pc:docMk/>
            <pc:sldMk cId="208751216" sldId="338"/>
            <ac:spMk id="8" creationId="{D2EA750C-2DE4-531E-F935-D6E8CF460B47}"/>
          </ac:spMkLst>
        </pc:spChg>
        <pc:spChg chg="mod">
          <ac:chgData name="Ben Wallack" userId="9cf83be0084a0e2e" providerId="LiveId" clId="{B8E91F9C-2086-4D41-8F28-58C09A52F554}" dt="2023-09-11T19:01:15.443" v="39"/>
          <ac:spMkLst>
            <pc:docMk/>
            <pc:sldMk cId="208751216" sldId="338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9:01:20.766" v="40"/>
          <ac:spMkLst>
            <pc:docMk/>
            <pc:sldMk cId="208751216" sldId="338"/>
            <ac:spMk id="14" creationId="{096C417B-F89D-29D1-C426-1DCAC2545D44}"/>
          </ac:spMkLst>
        </pc:spChg>
        <pc:grpChg chg="mod">
          <ac:chgData name="Ben Wallack" userId="9cf83be0084a0e2e" providerId="LiveId" clId="{B8E91F9C-2086-4D41-8F28-58C09A52F554}" dt="2023-09-11T19:16:19.863" v="204" actId="1076"/>
          <ac:grpSpMkLst>
            <pc:docMk/>
            <pc:sldMk cId="208751216" sldId="338"/>
            <ac:grpSpMk id="6" creationId="{84862994-18AC-1531-6D1D-761CCC5069FF}"/>
          </ac:grpSpMkLst>
        </pc:grpChg>
        <pc:grpChg chg="mod">
          <ac:chgData name="Ben Wallack" userId="9cf83be0084a0e2e" providerId="LiveId" clId="{B8E91F9C-2086-4D41-8F28-58C09A52F554}" dt="2023-09-11T19:16:17.166" v="203" actId="1076"/>
          <ac:grpSpMkLst>
            <pc:docMk/>
            <pc:sldMk cId="208751216" sldId="338"/>
            <ac:grpSpMk id="12" creationId="{163B93BA-EE6D-29D3-3ABB-29BA89055CBE}"/>
          </ac:grpSpMkLst>
        </pc:grpChg>
      </pc:sldChg>
      <pc:sldChg chg="delSp modSp mod">
        <pc:chgData name="Ben Wallack" userId="9cf83be0084a0e2e" providerId="LiveId" clId="{B8E91F9C-2086-4D41-8F28-58C09A52F554}" dt="2023-09-11T19:16:37.993" v="206" actId="1076"/>
        <pc:sldMkLst>
          <pc:docMk/>
          <pc:sldMk cId="1120541626" sldId="339"/>
        </pc:sldMkLst>
        <pc:spChg chg="mod">
          <ac:chgData name="Ben Wallack" userId="9cf83be0084a0e2e" providerId="LiveId" clId="{B8E91F9C-2086-4D41-8F28-58C09A52F554}" dt="2023-09-11T19:07:36.809" v="118"/>
          <ac:spMkLst>
            <pc:docMk/>
            <pc:sldMk cId="1120541626" sldId="339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9:08:26.838" v="129" actId="113"/>
          <ac:spMkLst>
            <pc:docMk/>
            <pc:sldMk cId="1120541626" sldId="339"/>
            <ac:spMk id="5" creationId="{3FE3AFEB-18A1-43B1-1A13-2445140B8C41}"/>
          </ac:spMkLst>
        </pc:spChg>
        <pc:spChg chg="mod">
          <ac:chgData name="Ben Wallack" userId="9cf83be0084a0e2e" providerId="LiveId" clId="{B8E91F9C-2086-4D41-8F28-58C09A52F554}" dt="2023-09-11T19:09:31.504" v="144" actId="113"/>
          <ac:spMkLst>
            <pc:docMk/>
            <pc:sldMk cId="1120541626" sldId="339"/>
            <ac:spMk id="11" creationId="{780CEF87-34F6-E05A-575B-7911B6B617E8}"/>
          </ac:spMkLst>
        </pc:spChg>
        <pc:grpChg chg="mod">
          <ac:chgData name="Ben Wallack" userId="9cf83be0084a0e2e" providerId="LiveId" clId="{B8E91F9C-2086-4D41-8F28-58C09A52F554}" dt="2023-09-11T19:16:34.532" v="205" actId="1076"/>
          <ac:grpSpMkLst>
            <pc:docMk/>
            <pc:sldMk cId="1120541626" sldId="339"/>
            <ac:grpSpMk id="3" creationId="{DB4EA623-0569-1896-576F-153C631950F9}"/>
          </ac:grpSpMkLst>
        </pc:grpChg>
        <pc:grpChg chg="del">
          <ac:chgData name="Ben Wallack" userId="9cf83be0084a0e2e" providerId="LiveId" clId="{B8E91F9C-2086-4D41-8F28-58C09A52F554}" dt="2023-09-11T19:07:59.354" v="121" actId="478"/>
          <ac:grpSpMkLst>
            <pc:docMk/>
            <pc:sldMk cId="1120541626" sldId="339"/>
            <ac:grpSpMk id="6" creationId="{FA50272E-0D6A-DC3E-F4FA-B59996AE0442}"/>
          </ac:grpSpMkLst>
        </pc:grpChg>
        <pc:grpChg chg="mod">
          <ac:chgData name="Ben Wallack" userId="9cf83be0084a0e2e" providerId="LiveId" clId="{B8E91F9C-2086-4D41-8F28-58C09A52F554}" dt="2023-09-11T19:16:37.993" v="206" actId="1076"/>
          <ac:grpSpMkLst>
            <pc:docMk/>
            <pc:sldMk cId="1120541626" sldId="339"/>
            <ac:grpSpMk id="9" creationId="{C6135A6A-1E54-B024-437E-1885659F7A53}"/>
          </ac:grpSpMkLst>
        </pc:grpChg>
      </pc:sldChg>
      <pc:sldChg chg="modSp del mod">
        <pc:chgData name="Ben Wallack" userId="9cf83be0084a0e2e" providerId="LiveId" clId="{B8E91F9C-2086-4D41-8F28-58C09A52F554}" dt="2023-09-11T19:03:29.496" v="62" actId="47"/>
        <pc:sldMkLst>
          <pc:docMk/>
          <pc:sldMk cId="4038178177" sldId="341"/>
        </pc:sldMkLst>
        <pc:spChg chg="mod">
          <ac:chgData name="Ben Wallack" userId="9cf83be0084a0e2e" providerId="LiveId" clId="{B8E91F9C-2086-4D41-8F28-58C09A52F554}" dt="2023-09-11T19:03:24.329" v="61" actId="1076"/>
          <ac:spMkLst>
            <pc:docMk/>
            <pc:sldMk cId="4038178177" sldId="341"/>
            <ac:spMk id="2" creationId="{66A47F5C-50EC-416A-AE8C-6F6BB4225673}"/>
          </ac:spMkLst>
        </pc:spChg>
      </pc:sldChg>
      <pc:sldChg chg="addSp delSp modSp mod">
        <pc:chgData name="Ben Wallack" userId="9cf83be0084a0e2e" providerId="LiveId" clId="{B8E91F9C-2086-4D41-8F28-58C09A52F554}" dt="2023-09-11T19:05:47.768" v="91"/>
        <pc:sldMkLst>
          <pc:docMk/>
          <pc:sldMk cId="3697853139" sldId="342"/>
        </pc:sldMkLst>
        <pc:spChg chg="mod">
          <ac:chgData name="Ben Wallack" userId="9cf83be0084a0e2e" providerId="LiveId" clId="{B8E91F9C-2086-4D41-8F28-58C09A52F554}" dt="2023-09-11T19:03:37.883" v="64" actId="20577"/>
          <ac:spMkLst>
            <pc:docMk/>
            <pc:sldMk cId="3697853139" sldId="342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9:04:46.578" v="77"/>
          <ac:spMkLst>
            <pc:docMk/>
            <pc:sldMk cId="3697853139" sldId="342"/>
            <ac:spMk id="6" creationId="{2ACE3FFE-AED9-D3F3-EE14-644F89614CBB}"/>
          </ac:spMkLst>
        </pc:spChg>
        <pc:spChg chg="mod">
          <ac:chgData name="Ben Wallack" userId="9cf83be0084a0e2e" providerId="LiveId" clId="{B8E91F9C-2086-4D41-8F28-58C09A52F554}" dt="2023-09-11T19:04:10.503" v="70"/>
          <ac:spMkLst>
            <pc:docMk/>
            <pc:sldMk cId="3697853139" sldId="342"/>
            <ac:spMk id="8" creationId="{2E0AA0D1-7116-95FF-CA4D-063FC5CD4DC7}"/>
          </ac:spMkLst>
        </pc:spChg>
        <pc:spChg chg="mod">
          <ac:chgData name="Ben Wallack" userId="9cf83be0084a0e2e" providerId="LiveId" clId="{B8E91F9C-2086-4D41-8F28-58C09A52F554}" dt="2023-09-11T19:03:57.593" v="67"/>
          <ac:spMkLst>
            <pc:docMk/>
            <pc:sldMk cId="3697853139" sldId="342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9:04:16.716" v="71"/>
          <ac:spMkLst>
            <pc:docMk/>
            <pc:sldMk cId="3697853139" sldId="342"/>
            <ac:spMk id="14" creationId="{985602BD-D3C6-9677-05DE-F326CD89A2FB}"/>
          </ac:spMkLst>
        </pc:spChg>
        <pc:spChg chg="mod">
          <ac:chgData name="Ben Wallack" userId="9cf83be0084a0e2e" providerId="LiveId" clId="{B8E91F9C-2086-4D41-8F28-58C09A52F554}" dt="2023-09-11T19:05:02.460" v="80"/>
          <ac:spMkLst>
            <pc:docMk/>
            <pc:sldMk cId="3697853139" sldId="342"/>
            <ac:spMk id="20" creationId="{97F32900-1A95-B219-D935-F55540852132}"/>
          </ac:spMkLst>
        </pc:spChg>
        <pc:spChg chg="mod">
          <ac:chgData name="Ben Wallack" userId="9cf83be0084a0e2e" providerId="LiveId" clId="{B8E91F9C-2086-4D41-8F28-58C09A52F554}" dt="2023-09-11T19:05:23.217" v="84"/>
          <ac:spMkLst>
            <pc:docMk/>
            <pc:sldMk cId="3697853139" sldId="342"/>
            <ac:spMk id="26" creationId="{63F88F3A-9127-948E-98BF-16BE2150F1AB}"/>
          </ac:spMkLst>
        </pc:spChg>
        <pc:spChg chg="mod">
          <ac:chgData name="Ben Wallack" userId="9cf83be0084a0e2e" providerId="LiveId" clId="{B8E91F9C-2086-4D41-8F28-58C09A52F554}" dt="2023-09-11T19:05:47.768" v="91"/>
          <ac:spMkLst>
            <pc:docMk/>
            <pc:sldMk cId="3697853139" sldId="342"/>
            <ac:spMk id="27" creationId="{A16F8DBD-03BE-6C20-0CD9-2ACB9A337845}"/>
          </ac:spMkLst>
        </pc:spChg>
        <pc:grpChg chg="mod">
          <ac:chgData name="Ben Wallack" userId="9cf83be0084a0e2e" providerId="LiveId" clId="{B8E91F9C-2086-4D41-8F28-58C09A52F554}" dt="2023-09-11T19:04:36.884" v="75" actId="14100"/>
          <ac:grpSpMkLst>
            <pc:docMk/>
            <pc:sldMk cId="3697853139" sldId="342"/>
            <ac:grpSpMk id="3" creationId="{FEDF4A1D-0FA3-9AC0-432D-E8E593B1FB75}"/>
          </ac:grpSpMkLst>
        </pc:grpChg>
        <pc:grpChg chg="mod">
          <ac:chgData name="Ben Wallack" userId="9cf83be0084a0e2e" providerId="LiveId" clId="{B8E91F9C-2086-4D41-8F28-58C09A52F554}" dt="2023-09-11T19:05:35.294" v="89" actId="1076"/>
          <ac:grpSpMkLst>
            <pc:docMk/>
            <pc:sldMk cId="3697853139" sldId="342"/>
            <ac:grpSpMk id="4" creationId="{E4AD0816-8147-E09D-733F-370B385D39A2}"/>
          </ac:grpSpMkLst>
        </pc:grpChg>
        <pc:grpChg chg="mod">
          <ac:chgData name="Ben Wallack" userId="9cf83be0084a0e2e" providerId="LiveId" clId="{B8E91F9C-2086-4D41-8F28-58C09A52F554}" dt="2023-09-11T19:04:39.439" v="76" actId="14100"/>
          <ac:grpSpMkLst>
            <pc:docMk/>
            <pc:sldMk cId="3697853139" sldId="342"/>
            <ac:grpSpMk id="9" creationId="{C6135A6A-1E54-B024-437E-1885659F7A53}"/>
          </ac:grpSpMkLst>
        </pc:grpChg>
        <pc:grpChg chg="mod">
          <ac:chgData name="Ben Wallack" userId="9cf83be0084a0e2e" providerId="LiveId" clId="{B8E91F9C-2086-4D41-8F28-58C09A52F554}" dt="2023-09-11T19:04:34.088" v="74" actId="14100"/>
          <ac:grpSpMkLst>
            <pc:docMk/>
            <pc:sldMk cId="3697853139" sldId="342"/>
            <ac:grpSpMk id="12" creationId="{2BB48A2E-198D-1BC9-4D00-EF1CD173FD78}"/>
          </ac:grpSpMkLst>
        </pc:grpChg>
        <pc:grpChg chg="del">
          <ac:chgData name="Ben Wallack" userId="9cf83be0084a0e2e" providerId="LiveId" clId="{B8E91F9C-2086-4D41-8F28-58C09A52F554}" dt="2023-09-11T19:03:42.280" v="65" actId="478"/>
          <ac:grpSpMkLst>
            <pc:docMk/>
            <pc:sldMk cId="3697853139" sldId="342"/>
            <ac:grpSpMk id="15" creationId="{1E37B097-87E2-E0A2-6E78-D0DAF0B3203C}"/>
          </ac:grpSpMkLst>
        </pc:grpChg>
        <pc:grpChg chg="mod">
          <ac:chgData name="Ben Wallack" userId="9cf83be0084a0e2e" providerId="LiveId" clId="{B8E91F9C-2086-4D41-8F28-58C09A52F554}" dt="2023-09-11T19:05:38.493" v="90" actId="1076"/>
          <ac:grpSpMkLst>
            <pc:docMk/>
            <pc:sldMk cId="3697853139" sldId="342"/>
            <ac:grpSpMk id="18" creationId="{26A4776A-3C96-5E9A-14E5-627D42FDE634}"/>
          </ac:grpSpMkLst>
        </pc:grpChg>
        <pc:grpChg chg="del">
          <ac:chgData name="Ben Wallack" userId="9cf83be0084a0e2e" providerId="LiveId" clId="{B8E91F9C-2086-4D41-8F28-58C09A52F554}" dt="2023-09-11T19:03:43.150" v="66" actId="478"/>
          <ac:grpSpMkLst>
            <pc:docMk/>
            <pc:sldMk cId="3697853139" sldId="342"/>
            <ac:grpSpMk id="22" creationId="{FF0AC710-4EA9-C368-648D-D37E870C55CC}"/>
          </ac:grpSpMkLst>
        </pc:grpChg>
        <pc:grpChg chg="add mod">
          <ac:chgData name="Ben Wallack" userId="9cf83be0084a0e2e" providerId="LiveId" clId="{B8E91F9C-2086-4D41-8F28-58C09A52F554}" dt="2023-09-11T19:05:26.331" v="85" actId="1076"/>
          <ac:grpSpMkLst>
            <pc:docMk/>
            <pc:sldMk cId="3697853139" sldId="342"/>
            <ac:grpSpMk id="25" creationId="{F92839EB-7E3A-1B5B-092A-4C5EFB3C1112}"/>
          </ac:grpSpMkLst>
        </pc:grpChg>
      </pc:sldChg>
      <pc:sldChg chg="addSp delSp modSp add mod">
        <pc:chgData name="Ben Wallack" userId="9cf83be0084a0e2e" providerId="LiveId" clId="{B8E91F9C-2086-4D41-8F28-58C09A52F554}" dt="2023-09-11T19:11:47.542" v="170" actId="115"/>
        <pc:sldMkLst>
          <pc:docMk/>
          <pc:sldMk cId="4266211200" sldId="343"/>
        </pc:sldMkLst>
        <pc:spChg chg="mod">
          <ac:chgData name="Ben Wallack" userId="9cf83be0084a0e2e" providerId="LiveId" clId="{B8E91F9C-2086-4D41-8F28-58C09A52F554}" dt="2023-09-11T19:09:48.102" v="146"/>
          <ac:spMkLst>
            <pc:docMk/>
            <pc:sldMk cId="4266211200" sldId="343"/>
            <ac:spMk id="2" creationId="{66A47F5C-50EC-416A-AE8C-6F6BB4225673}"/>
          </ac:spMkLst>
        </pc:spChg>
        <pc:spChg chg="del topLvl">
          <ac:chgData name="Ben Wallack" userId="9cf83be0084a0e2e" providerId="LiveId" clId="{B8E91F9C-2086-4D41-8F28-58C09A52F554}" dt="2023-09-11T19:10:16.267" v="147" actId="478"/>
          <ac:spMkLst>
            <pc:docMk/>
            <pc:sldMk cId="4266211200" sldId="343"/>
            <ac:spMk id="4" creationId="{E2C2C9DB-5670-5CA3-5F2C-0EA443A20F20}"/>
          </ac:spMkLst>
        </pc:spChg>
        <pc:spChg chg="del topLvl">
          <ac:chgData name="Ben Wallack" userId="9cf83be0084a0e2e" providerId="LiveId" clId="{B8E91F9C-2086-4D41-8F28-58C09A52F554}" dt="2023-09-11T19:10:21.655" v="149" actId="478"/>
          <ac:spMkLst>
            <pc:docMk/>
            <pc:sldMk cId="4266211200" sldId="343"/>
            <ac:spMk id="5" creationId="{3FE3AFEB-18A1-43B1-1A13-2445140B8C41}"/>
          </ac:spMkLst>
        </pc:spChg>
        <pc:spChg chg="mod">
          <ac:chgData name="Ben Wallack" userId="9cf83be0084a0e2e" providerId="LiveId" clId="{B8E91F9C-2086-4D41-8F28-58C09A52F554}" dt="2023-09-11T19:10:25.917" v="151"/>
          <ac:spMkLst>
            <pc:docMk/>
            <pc:sldMk cId="4266211200" sldId="343"/>
            <ac:spMk id="7" creationId="{67697F47-8A63-D490-94C2-29A74414B7B3}"/>
          </ac:spMkLst>
        </pc:spChg>
        <pc:spChg chg="mod">
          <ac:chgData name="Ben Wallack" userId="9cf83be0084a0e2e" providerId="LiveId" clId="{B8E91F9C-2086-4D41-8F28-58C09A52F554}" dt="2023-09-11T19:11:47.542" v="170" actId="115"/>
          <ac:spMkLst>
            <pc:docMk/>
            <pc:sldMk cId="4266211200" sldId="343"/>
            <ac:spMk id="8" creationId="{9DD6FB75-9329-0CE6-7E83-AD7111A59A31}"/>
          </ac:spMkLst>
        </pc:spChg>
        <pc:spChg chg="mod">
          <ac:chgData name="Ben Wallack" userId="9cf83be0084a0e2e" providerId="LiveId" clId="{B8E91F9C-2086-4D41-8F28-58C09A52F554}" dt="2023-09-11T19:11:20.152" v="165" actId="115"/>
          <ac:spMkLst>
            <pc:docMk/>
            <pc:sldMk cId="4266211200" sldId="343"/>
            <ac:spMk id="11" creationId="{780CEF87-34F6-E05A-575B-7911B6B617E8}"/>
          </ac:spMkLst>
        </pc:spChg>
        <pc:grpChg chg="del">
          <ac:chgData name="Ben Wallack" userId="9cf83be0084a0e2e" providerId="LiveId" clId="{B8E91F9C-2086-4D41-8F28-58C09A52F554}" dt="2023-09-11T19:10:16.267" v="147" actId="478"/>
          <ac:grpSpMkLst>
            <pc:docMk/>
            <pc:sldMk cId="4266211200" sldId="343"/>
            <ac:grpSpMk id="3" creationId="{DB4EA623-0569-1896-576F-153C631950F9}"/>
          </ac:grpSpMkLst>
        </pc:grpChg>
        <pc:grpChg chg="add mod">
          <ac:chgData name="Ben Wallack" userId="9cf83be0084a0e2e" providerId="LiveId" clId="{B8E91F9C-2086-4D41-8F28-58C09A52F554}" dt="2023-09-11T19:11:32.782" v="167" actId="1076"/>
          <ac:grpSpMkLst>
            <pc:docMk/>
            <pc:sldMk cId="4266211200" sldId="343"/>
            <ac:grpSpMk id="6" creationId="{F44F269E-9D11-E3E9-6513-C0A63E4E48CD}"/>
          </ac:grpSpMkLst>
        </pc:grpChg>
        <pc:grpChg chg="mod">
          <ac:chgData name="Ben Wallack" userId="9cf83be0084a0e2e" providerId="LiveId" clId="{B8E91F9C-2086-4D41-8F28-58C09A52F554}" dt="2023-09-11T19:11:07.986" v="161" actId="14100"/>
          <ac:grpSpMkLst>
            <pc:docMk/>
            <pc:sldMk cId="4266211200" sldId="343"/>
            <ac:grpSpMk id="9" creationId="{C6135A6A-1E54-B024-437E-1885659F7A53}"/>
          </ac:grpSpMkLst>
        </pc:grpChg>
        <pc:picChg chg="add del">
          <ac:chgData name="Ben Wallack" userId="9cf83be0084a0e2e" providerId="LiveId" clId="{B8E91F9C-2086-4D41-8F28-58C09A52F554}" dt="2023-09-11T19:10:41.425" v="155" actId="478"/>
          <ac:picMkLst>
            <pc:docMk/>
            <pc:sldMk cId="4266211200" sldId="343"/>
            <ac:picMk id="12" creationId="{072E0138-DA04-6335-901F-82554212CBDF}"/>
          </ac:picMkLst>
        </pc:picChg>
        <pc:picChg chg="add del">
          <ac:chgData name="Ben Wallack" userId="9cf83be0084a0e2e" providerId="LiveId" clId="{B8E91F9C-2086-4D41-8F28-58C09A52F554}" dt="2023-09-11T19:10:46.360" v="157" actId="478"/>
          <ac:picMkLst>
            <pc:docMk/>
            <pc:sldMk cId="4266211200" sldId="343"/>
            <ac:picMk id="13" creationId="{789B805A-840C-DFAD-5413-60D49457D344}"/>
          </ac:picMkLst>
        </pc:picChg>
        <pc:picChg chg="add del">
          <ac:chgData name="Ben Wallack" userId="9cf83be0084a0e2e" providerId="LiveId" clId="{B8E91F9C-2086-4D41-8F28-58C09A52F554}" dt="2023-09-11T19:10:55.309" v="159" actId="478"/>
          <ac:picMkLst>
            <pc:docMk/>
            <pc:sldMk cId="4266211200" sldId="343"/>
            <ac:picMk id="14" creationId="{C455FFB6-26FC-A930-3172-4B3024778197}"/>
          </ac:picMkLst>
        </pc:picChg>
      </pc:sldChg>
      <pc:sldChg chg="add del">
        <pc:chgData name="Ben Wallack" userId="9cf83be0084a0e2e" providerId="LiveId" clId="{B8E91F9C-2086-4D41-8F28-58C09A52F554}" dt="2023-09-11T19:12:25.110" v="174" actId="47"/>
        <pc:sldMkLst>
          <pc:docMk/>
          <pc:sldMk cId="4217468890" sldId="344"/>
        </pc:sldMkLst>
      </pc:sldChg>
      <pc:sldChg chg="addSp delSp modSp add mod">
        <pc:chgData name="Ben Wallack" userId="9cf83be0084a0e2e" providerId="LiveId" clId="{B8E91F9C-2086-4D41-8F28-58C09A52F554}" dt="2023-09-11T19:14:06.098" v="198"/>
        <pc:sldMkLst>
          <pc:docMk/>
          <pc:sldMk cId="2777788209" sldId="345"/>
        </pc:sldMkLst>
        <pc:spChg chg="mod">
          <ac:chgData name="Ben Wallack" userId="9cf83be0084a0e2e" providerId="LiveId" clId="{B8E91F9C-2086-4D41-8F28-58C09A52F554}" dt="2023-09-11T19:12:36.712" v="176" actId="20577"/>
          <ac:spMkLst>
            <pc:docMk/>
            <pc:sldMk cId="2777788209" sldId="345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9:12:53.384" v="178"/>
          <ac:spMkLst>
            <pc:docMk/>
            <pc:sldMk cId="2777788209" sldId="345"/>
            <ac:spMk id="8" creationId="{2E0AA0D1-7116-95FF-CA4D-063FC5CD4DC7}"/>
          </ac:spMkLst>
        </pc:spChg>
        <pc:spChg chg="mod">
          <ac:chgData name="Ben Wallack" userId="9cf83be0084a0e2e" providerId="LiveId" clId="{B8E91F9C-2086-4D41-8F28-58C09A52F554}" dt="2023-09-11T19:12:44.826" v="177"/>
          <ac:spMkLst>
            <pc:docMk/>
            <pc:sldMk cId="2777788209" sldId="345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9:13:09.322" v="182"/>
          <ac:spMkLst>
            <pc:docMk/>
            <pc:sldMk cId="2777788209" sldId="345"/>
            <ac:spMk id="16" creationId="{DAAF45D8-341A-DF10-A8DF-F3B8C4411C77}"/>
          </ac:spMkLst>
        </pc:spChg>
        <pc:spChg chg="mod">
          <ac:chgData name="Ben Wallack" userId="9cf83be0084a0e2e" providerId="LiveId" clId="{B8E91F9C-2086-4D41-8F28-58C09A52F554}" dt="2023-09-11T19:13:32.007" v="190" actId="1076"/>
          <ac:spMkLst>
            <pc:docMk/>
            <pc:sldMk cId="2777788209" sldId="345"/>
            <ac:spMk id="20" creationId="{97F32900-1A95-B219-D935-F55540852132}"/>
          </ac:spMkLst>
        </pc:spChg>
        <pc:spChg chg="mod">
          <ac:chgData name="Ben Wallack" userId="9cf83be0084a0e2e" providerId="LiveId" clId="{B8E91F9C-2086-4D41-8F28-58C09A52F554}" dt="2023-09-11T19:13:17.812" v="184"/>
          <ac:spMkLst>
            <pc:docMk/>
            <pc:sldMk cId="2777788209" sldId="345"/>
            <ac:spMk id="21" creationId="{607E894E-CDE3-377A-795B-6B8407BBF508}"/>
          </ac:spMkLst>
        </pc:spChg>
        <pc:spChg chg="mod">
          <ac:chgData name="Ben Wallack" userId="9cf83be0084a0e2e" providerId="LiveId" clId="{B8E91F9C-2086-4D41-8F28-58C09A52F554}" dt="2023-09-11T19:13:43.252" v="192"/>
          <ac:spMkLst>
            <pc:docMk/>
            <pc:sldMk cId="2777788209" sldId="345"/>
            <ac:spMk id="23" creationId="{1859E4A6-0FBE-7E03-5E7A-B6678DC4BC40}"/>
          </ac:spMkLst>
        </pc:spChg>
        <pc:spChg chg="mod">
          <ac:chgData name="Ben Wallack" userId="9cf83be0084a0e2e" providerId="LiveId" clId="{B8E91F9C-2086-4D41-8F28-58C09A52F554}" dt="2023-09-11T19:14:06.098" v="198"/>
          <ac:spMkLst>
            <pc:docMk/>
            <pc:sldMk cId="2777788209" sldId="345"/>
            <ac:spMk id="24" creationId="{5BC9C290-FD97-BA0E-A20E-888F15BC0915}"/>
          </ac:spMkLst>
        </pc:spChg>
        <pc:spChg chg="mod">
          <ac:chgData name="Ben Wallack" userId="9cf83be0084a0e2e" providerId="LiveId" clId="{B8E91F9C-2086-4D41-8F28-58C09A52F554}" dt="2023-09-11T19:13:44.509" v="193"/>
          <ac:spMkLst>
            <pc:docMk/>
            <pc:sldMk cId="2777788209" sldId="345"/>
            <ac:spMk id="29" creationId="{ACAFE3DD-350D-6A2E-92DB-9F92D7F263F5}"/>
          </ac:spMkLst>
        </pc:spChg>
        <pc:spChg chg="mod">
          <ac:chgData name="Ben Wallack" userId="9cf83be0084a0e2e" providerId="LiveId" clId="{B8E91F9C-2086-4D41-8F28-58C09A52F554}" dt="2023-09-11T19:14:00.759" v="197"/>
          <ac:spMkLst>
            <pc:docMk/>
            <pc:sldMk cId="2777788209" sldId="345"/>
            <ac:spMk id="30" creationId="{3D8C6989-A06E-9F8B-1B63-70D8C4403905}"/>
          </ac:spMkLst>
        </pc:spChg>
        <pc:grpChg chg="mod">
          <ac:chgData name="Ben Wallack" userId="9cf83be0084a0e2e" providerId="LiveId" clId="{B8E91F9C-2086-4D41-8F28-58C09A52F554}" dt="2023-09-11T19:13:02.724" v="180" actId="14100"/>
          <ac:grpSpMkLst>
            <pc:docMk/>
            <pc:sldMk cId="2777788209" sldId="345"/>
            <ac:grpSpMk id="3" creationId="{FEDF4A1D-0FA3-9AC0-432D-E8E593B1FB75}"/>
          </ac:grpSpMkLst>
        </pc:grpChg>
        <pc:grpChg chg="del">
          <ac:chgData name="Ben Wallack" userId="9cf83be0084a0e2e" providerId="LiveId" clId="{B8E91F9C-2086-4D41-8F28-58C09A52F554}" dt="2023-09-11T19:13:19.362" v="185" actId="478"/>
          <ac:grpSpMkLst>
            <pc:docMk/>
            <pc:sldMk cId="2777788209" sldId="345"/>
            <ac:grpSpMk id="4" creationId="{E4AD0816-8147-E09D-733F-370B385D39A2}"/>
          </ac:grpSpMkLst>
        </pc:grpChg>
        <pc:grpChg chg="del">
          <ac:chgData name="Ben Wallack" userId="9cf83be0084a0e2e" providerId="LiveId" clId="{B8E91F9C-2086-4D41-8F28-58C09A52F554}" dt="2023-09-11T19:12:56.646" v="179" actId="478"/>
          <ac:grpSpMkLst>
            <pc:docMk/>
            <pc:sldMk cId="2777788209" sldId="345"/>
            <ac:grpSpMk id="12" creationId="{2BB48A2E-198D-1BC9-4D00-EF1CD173FD78}"/>
          </ac:grpSpMkLst>
        </pc:grpChg>
        <pc:grpChg chg="add mod">
          <ac:chgData name="Ben Wallack" userId="9cf83be0084a0e2e" providerId="LiveId" clId="{B8E91F9C-2086-4D41-8F28-58C09A52F554}" dt="2023-09-11T19:13:11.946" v="183" actId="1076"/>
          <ac:grpSpMkLst>
            <pc:docMk/>
            <pc:sldMk cId="2777788209" sldId="345"/>
            <ac:grpSpMk id="15" creationId="{F503C642-27FF-3660-F604-DEB816D87B44}"/>
          </ac:grpSpMkLst>
        </pc:grpChg>
        <pc:grpChg chg="mod">
          <ac:chgData name="Ben Wallack" userId="9cf83be0084a0e2e" providerId="LiveId" clId="{B8E91F9C-2086-4D41-8F28-58C09A52F554}" dt="2023-09-11T19:13:35.985" v="191" actId="1076"/>
          <ac:grpSpMkLst>
            <pc:docMk/>
            <pc:sldMk cId="2777788209" sldId="345"/>
            <ac:grpSpMk id="18" creationId="{26A4776A-3C96-5E9A-14E5-627D42FDE634}"/>
          </ac:grpSpMkLst>
        </pc:grpChg>
        <pc:grpChg chg="add mod">
          <ac:chgData name="Ben Wallack" userId="9cf83be0084a0e2e" providerId="LiveId" clId="{B8E91F9C-2086-4D41-8F28-58C09A52F554}" dt="2023-09-11T19:13:55.474" v="196" actId="1076"/>
          <ac:grpSpMkLst>
            <pc:docMk/>
            <pc:sldMk cId="2777788209" sldId="345"/>
            <ac:grpSpMk id="22" creationId="{27A46D7E-0FB2-5566-511E-61B8855B7E8A}"/>
          </ac:grpSpMkLst>
        </pc:grpChg>
        <pc:grpChg chg="del">
          <ac:chgData name="Ben Wallack" userId="9cf83be0084a0e2e" providerId="LiveId" clId="{B8E91F9C-2086-4D41-8F28-58C09A52F554}" dt="2023-09-11T19:13:07.191" v="181" actId="478"/>
          <ac:grpSpMkLst>
            <pc:docMk/>
            <pc:sldMk cId="2777788209" sldId="345"/>
            <ac:grpSpMk id="25" creationId="{F92839EB-7E3A-1B5B-092A-4C5EFB3C1112}"/>
          </ac:grpSpMkLst>
        </pc:grpChg>
        <pc:grpChg chg="add mod">
          <ac:chgData name="Ben Wallack" userId="9cf83be0084a0e2e" providerId="LiveId" clId="{B8E91F9C-2086-4D41-8F28-58C09A52F554}" dt="2023-09-11T19:13:49.410" v="195" actId="1076"/>
          <ac:grpSpMkLst>
            <pc:docMk/>
            <pc:sldMk cId="2777788209" sldId="345"/>
            <ac:grpSpMk id="28" creationId="{06329503-CC72-3732-10E9-A535DED875E2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241164"/>
            <a:ext cx="5166166" cy="3494791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York Energy Consumers Council,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Board Member Meeting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Wednesday, September 13, 2023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2"/>
            <a:ext cx="4829101" cy="1238616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effectLst/>
                <a:ea typeface="Calibri" panose="020F0502020204030204" pitchFamily="34" charset="0"/>
              </a:rPr>
              <a:t>Presenter: 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</a:rPr>
              <a:t>George Diamantopoulos, Esq., 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</a:rPr>
              <a:t>Counsel to the NYECC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9" y="1251658"/>
            <a:ext cx="10605246" cy="628900"/>
          </a:xfrm>
        </p:spPr>
        <p:txBody>
          <a:bodyPr>
            <a:noAutofit/>
          </a:bodyPr>
          <a:lstStyle/>
          <a:p>
            <a:r>
              <a:rPr lang="en-US" sz="3600" dirty="0"/>
              <a:t>22-E-0064 - Con Ed Petition for Authorization and Cost Recovery for the Reliable Clean City – Idlewild Project – Estimated Capital Cost of $1.2B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9" y="1977095"/>
            <a:ext cx="9519714" cy="489014"/>
            <a:chOff x="-325745" y="3064561"/>
            <a:chExt cx="7091944" cy="87835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064561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Petition filed 8/22/23 asking the PSC to act by its 11/16/23 session.</a:t>
              </a:r>
            </a:p>
          </p:txBody>
        </p:sp>
      </p:grp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97F32900-1A95-B219-D935-F55540852132}"/>
              </a:ext>
            </a:extLst>
          </p:cNvPr>
          <p:cNvSpPr txBox="1"/>
          <p:nvPr/>
        </p:nvSpPr>
        <p:spPr>
          <a:xfrm>
            <a:off x="902288" y="4045202"/>
            <a:ext cx="9346715" cy="6733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4/10/23 – 18-M-0084 – NYSERDA Report Assessing Energy Efficiency and Building Electrification Potential in NYS Residential and Commercial Buildings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862994-18AC-1531-6D1D-761CCC5069FF}"/>
              </a:ext>
            </a:extLst>
          </p:cNvPr>
          <p:cNvGrpSpPr/>
          <p:nvPr/>
        </p:nvGrpSpPr>
        <p:grpSpPr>
          <a:xfrm>
            <a:off x="729289" y="2382910"/>
            <a:ext cx="9519714" cy="1998959"/>
            <a:chOff x="-325745" y="3064561"/>
            <a:chExt cx="7091944" cy="8783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F95B558-4BEF-C614-BAC4-D1526E9AAB19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D2EA750C-2DE4-531E-F935-D6E8CF460B47}"/>
                </a:ext>
              </a:extLst>
            </p:cNvPr>
            <p:cNvSpPr txBox="1"/>
            <p:nvPr/>
          </p:nvSpPr>
          <p:spPr>
            <a:xfrm>
              <a:off x="-325745" y="3064561"/>
              <a:ext cx="7040880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By 2026, load growth will exceed peak design capability of the Jamaica Distribution Area Substation (DAS). </a:t>
              </a:r>
              <a:r>
                <a:rPr lang="en-US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Con Ed proposing to split the network: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-New Springfield network ($242M for feeders etc.)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-New Eastern Queens Transmission Substation (approx. $592M) 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-Idlewild DAS (approx. $380M) 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-Transfer 170 MW of load from the Jamaica DAS to the Idlewild DAS.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44D980-8630-4146-1F5E-E74E7C9426DE}"/>
              </a:ext>
            </a:extLst>
          </p:cNvPr>
          <p:cNvGrpSpPr/>
          <p:nvPr/>
        </p:nvGrpSpPr>
        <p:grpSpPr>
          <a:xfrm>
            <a:off x="729289" y="4377709"/>
            <a:ext cx="9519714" cy="766004"/>
            <a:chOff x="-325745" y="3064561"/>
            <a:chExt cx="7091944" cy="87835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1D8B186-500E-E7E5-A750-F44C2E8C6019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51E1E935-D347-8631-7E05-A106A0C863CA}"/>
                </a:ext>
              </a:extLst>
            </p:cNvPr>
            <p:cNvSpPr txBox="1"/>
            <p:nvPr/>
          </p:nvSpPr>
          <p:spPr>
            <a:xfrm>
              <a:off x="-325745" y="3064561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Project is not in current rate plan. $1.2B recovery. Discovery requests from DPS and responses from Con Ed are ongoing.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5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9" y="1251658"/>
            <a:ext cx="10794320" cy="628900"/>
          </a:xfrm>
        </p:spPr>
        <p:txBody>
          <a:bodyPr>
            <a:noAutofit/>
          </a:bodyPr>
          <a:lstStyle/>
          <a:p>
            <a:r>
              <a:rPr lang="en-US" sz="3600" dirty="0"/>
              <a:t>Joint Proposal (JP) in Con Edison Steam Rate Case (22-S-0659)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9" y="2003586"/>
            <a:ext cx="9519714" cy="478008"/>
            <a:chOff x="-325745" y="3064561"/>
            <a:chExt cx="7091944" cy="87835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064561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NYECC is not a signatory to the Joint Proposal</a:t>
              </a:r>
            </a:p>
          </p:txBody>
        </p:sp>
      </p:grp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97F32900-1A95-B219-D935-F55540852132}"/>
              </a:ext>
            </a:extLst>
          </p:cNvPr>
          <p:cNvSpPr txBox="1"/>
          <p:nvPr/>
        </p:nvSpPr>
        <p:spPr>
          <a:xfrm>
            <a:off x="781515" y="4720658"/>
            <a:ext cx="9346715" cy="6733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4/10/23 – 18-M-0084 – NYSERDA Report Assessing Energy Efficiency and Building Electrification Potential in NYS Residential and Commercial Buildings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862994-18AC-1531-6D1D-761CCC5069FF}"/>
              </a:ext>
            </a:extLst>
          </p:cNvPr>
          <p:cNvGrpSpPr/>
          <p:nvPr/>
        </p:nvGrpSpPr>
        <p:grpSpPr>
          <a:xfrm>
            <a:off x="695015" y="2933888"/>
            <a:ext cx="9519714" cy="2123437"/>
            <a:chOff x="-325745" y="3064562"/>
            <a:chExt cx="7091944" cy="8783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F95B558-4BEF-C614-BAC4-D1526E9AAB19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D2EA750C-2DE4-531E-F935-D6E8CF460B47}"/>
                </a:ext>
              </a:extLst>
            </p:cNvPr>
            <p:cNvSpPr txBox="1"/>
            <p:nvPr/>
          </p:nvSpPr>
          <p:spPr>
            <a:xfrm>
              <a:off x="-325745" y="3064562"/>
              <a:ext cx="7040880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Levelized increase is $77.8M per year. The cumulative 3 year increase is $466.8M.</a:t>
              </a:r>
            </a:p>
            <a:p>
              <a:r>
                <a:rPr lang="en-US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Levelized percentage Increases: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RY1 - (14.6% customer bill impact);  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RY2 - (12.8% customer bill impact); 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RY3 - (11.3% customer bill impact).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43.9% in Total Bill increases through end of RY3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3B93BA-EE6D-29D3-3ABB-29BA89055CBE}"/>
              </a:ext>
            </a:extLst>
          </p:cNvPr>
          <p:cNvGrpSpPr/>
          <p:nvPr/>
        </p:nvGrpSpPr>
        <p:grpSpPr>
          <a:xfrm>
            <a:off x="725798" y="2511404"/>
            <a:ext cx="9519714" cy="500845"/>
            <a:chOff x="-325745" y="3064561"/>
            <a:chExt cx="7091944" cy="87835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14A1DAC-C9AB-BB86-17D9-4EEEF5503F1F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096C417B-F89D-29D1-C426-1DCAC2545D44}"/>
                </a:ext>
              </a:extLst>
            </p:cNvPr>
            <p:cNvSpPr txBox="1"/>
            <p:nvPr/>
          </p:nvSpPr>
          <p:spPr>
            <a:xfrm>
              <a:off x="-325745" y="3064561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3 year Rate Plan from 11/1/23 – 10/31/26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75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9" y="735833"/>
            <a:ext cx="10605246" cy="766004"/>
          </a:xfrm>
        </p:spPr>
        <p:txBody>
          <a:bodyPr>
            <a:noAutofit/>
          </a:bodyPr>
          <a:lstStyle/>
          <a:p>
            <a:r>
              <a:rPr lang="en-US" sz="3600" dirty="0"/>
              <a:t>Customer Charges in JP (22-S-0659) 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EA5E74DA-FE4B-59E1-A801-4395BA7C5D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780305"/>
              </p:ext>
            </p:extLst>
          </p:nvPr>
        </p:nvGraphicFramePr>
        <p:xfrm>
          <a:off x="956977" y="2052838"/>
          <a:ext cx="7887070" cy="2900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9896">
                  <a:extLst>
                    <a:ext uri="{9D8B030D-6E8A-4147-A177-3AD203B41FA5}">
                      <a16:colId xmlns:a16="http://schemas.microsoft.com/office/drawing/2014/main" val="2396874681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505998846"/>
                    </a:ext>
                  </a:extLst>
                </a:gridCol>
                <a:gridCol w="1163978">
                  <a:extLst>
                    <a:ext uri="{9D8B030D-6E8A-4147-A177-3AD203B41FA5}">
                      <a16:colId xmlns:a16="http://schemas.microsoft.com/office/drawing/2014/main" val="418314113"/>
                    </a:ext>
                  </a:extLst>
                </a:gridCol>
                <a:gridCol w="1394707">
                  <a:extLst>
                    <a:ext uri="{9D8B030D-6E8A-4147-A177-3AD203B41FA5}">
                      <a16:colId xmlns:a16="http://schemas.microsoft.com/office/drawing/2014/main" val="3545682918"/>
                    </a:ext>
                  </a:extLst>
                </a:gridCol>
                <a:gridCol w="1394707">
                  <a:extLst>
                    <a:ext uri="{9D8B030D-6E8A-4147-A177-3AD203B41FA5}">
                      <a16:colId xmlns:a16="http://schemas.microsoft.com/office/drawing/2014/main" val="865022875"/>
                    </a:ext>
                  </a:extLst>
                </a:gridCol>
              </a:tblGrid>
              <a:tr h="4653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00" dirty="0">
                          <a:effectLst/>
                        </a:rPr>
                        <a:t>Steam Service Class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00">
                          <a:effectLst/>
                        </a:rPr>
                        <a:t>Current (2022)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00" dirty="0">
                          <a:effectLst/>
                        </a:rPr>
                        <a:t>RY 1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00">
                          <a:effectLst/>
                        </a:rPr>
                        <a:t>RY 2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00">
                          <a:effectLst/>
                        </a:rPr>
                        <a:t>RY 3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15855651"/>
                  </a:ext>
                </a:extLst>
              </a:tr>
              <a:tr h="4653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SC 1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$1,259.52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$1,526.43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$1,802.43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$2,089.43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7499671"/>
                  </a:ext>
                </a:extLst>
              </a:tr>
              <a:tr h="4653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SC 2 Rate I / SC4 Rate I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$4,147.03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$4,923.43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$5,573.43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$5,573.43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0977260"/>
                  </a:ext>
                </a:extLst>
              </a:tr>
              <a:tr h="4653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SC 2 Rate II / SC4 Rate III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$6,754.91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$7,527.43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$7,527.43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$7,527.43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17648631"/>
                  </a:ext>
                </a:extLst>
              </a:tr>
              <a:tr h="4653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SC 3 Rate I / SC4 Rate II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$3,010.96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$3,555.43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$4,098.43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$4,558.43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67570994"/>
                  </a:ext>
                </a:extLst>
              </a:tr>
              <a:tr h="4653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SC 3 Rate II / SC4 Rate IV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$2,498.84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$2,929.43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$3,357.43 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$3,787.43 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7734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3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9" y="735833"/>
            <a:ext cx="10605246" cy="766004"/>
          </a:xfrm>
        </p:spPr>
        <p:txBody>
          <a:bodyPr>
            <a:noAutofit/>
          </a:bodyPr>
          <a:lstStyle/>
          <a:p>
            <a:r>
              <a:rPr lang="en-US" sz="3600" dirty="0"/>
              <a:t>Weather Normalization Adjustment (WNA) in JP (22-S-0659)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7" y="2048544"/>
            <a:ext cx="10691745" cy="392732"/>
            <a:chOff x="-325745" y="3119338"/>
            <a:chExt cx="7091944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To mitigate the financial impacts of weather, implement WNA for November through April of each year.</a:t>
              </a:r>
            </a:p>
          </p:txBody>
        </p:sp>
      </p:grp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9B4B20A5-6135-3AA7-2B3C-CDA4E16EE799}"/>
              </a:ext>
            </a:extLst>
          </p:cNvPr>
          <p:cNvSpPr txBox="1"/>
          <p:nvPr/>
        </p:nvSpPr>
        <p:spPr>
          <a:xfrm>
            <a:off x="643026" y="3043031"/>
            <a:ext cx="9346714" cy="471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identify the actions needed to pursue attainment of the Zero Emission by 2040 Target: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A4776A-3C96-5E9A-14E5-627D42FDE634}"/>
              </a:ext>
            </a:extLst>
          </p:cNvPr>
          <p:cNvGrpSpPr/>
          <p:nvPr/>
        </p:nvGrpSpPr>
        <p:grpSpPr>
          <a:xfrm>
            <a:off x="699949" y="4554474"/>
            <a:ext cx="9519476" cy="728425"/>
            <a:chOff x="-325568" y="3119338"/>
            <a:chExt cx="7091767" cy="7970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13E52F4-687D-3001-8F44-96858883F253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: Rounded Corners 5">
              <a:extLst>
                <a:ext uri="{FF2B5EF4-FFF2-40B4-BE49-F238E27FC236}">
                  <a16:creationId xmlns:a16="http://schemas.microsoft.com/office/drawing/2014/main" id="{97F32900-1A95-B219-D935-F55540852132}"/>
                </a:ext>
              </a:extLst>
            </p:cNvPr>
            <p:cNvSpPr txBox="1"/>
            <p:nvPr/>
          </p:nvSpPr>
          <p:spPr>
            <a:xfrm>
              <a:off x="-325568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If the Company implements the WNA outside of its new billing system, the Company will disclose the process and method for customer bill impact.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4AD0816-8147-E09D-733F-370B385D39A2}"/>
              </a:ext>
            </a:extLst>
          </p:cNvPr>
          <p:cNvGrpSpPr/>
          <p:nvPr/>
        </p:nvGrpSpPr>
        <p:grpSpPr>
          <a:xfrm>
            <a:off x="696005" y="3981163"/>
            <a:ext cx="10714826" cy="471643"/>
            <a:chOff x="-325745" y="3119338"/>
            <a:chExt cx="7091944" cy="7970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A77D3B7-3B44-F9BF-CB8B-C115A96A3D41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ACE3FFE-AED9-D3F3-EE14-644F89614CBB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By 6/30 each year, the Company will report on and file the prior winter’s WNA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EDF4A1D-0FA3-9AC0-432D-E8E593B1FB75}"/>
              </a:ext>
            </a:extLst>
          </p:cNvPr>
          <p:cNvGrpSpPr/>
          <p:nvPr/>
        </p:nvGrpSpPr>
        <p:grpSpPr>
          <a:xfrm>
            <a:off x="729288" y="2506379"/>
            <a:ext cx="10691745" cy="392732"/>
            <a:chOff x="-325745" y="3119338"/>
            <a:chExt cx="7091944" cy="7970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E3AD418-03C5-84F6-2C3A-4E961B0A7BF2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2E0AA0D1-7116-95FF-CA4D-063FC5CD4DC7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Structure based on current Gas WNA. Adjustments made to customer bills based on HDDs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B48A2E-198D-1BC9-4D00-EF1CD173FD78}"/>
              </a:ext>
            </a:extLst>
          </p:cNvPr>
          <p:cNvGrpSpPr/>
          <p:nvPr/>
        </p:nvGrpSpPr>
        <p:grpSpPr>
          <a:xfrm>
            <a:off x="711333" y="2955763"/>
            <a:ext cx="10709701" cy="392732"/>
            <a:chOff x="-325745" y="3119338"/>
            <a:chExt cx="7091944" cy="7970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66699C6-8ABB-86D7-9AAC-57565589A761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985602BD-D3C6-9677-05DE-F326CD89A2FB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Apply to SCs 1, 2, 3, and 5, who use steam for space heating. Not apply to SC4.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2839EB-7E3A-1B5B-092A-4C5EFB3C1112}"/>
              </a:ext>
            </a:extLst>
          </p:cNvPr>
          <p:cNvGrpSpPr/>
          <p:nvPr/>
        </p:nvGrpSpPr>
        <p:grpSpPr>
          <a:xfrm>
            <a:off x="706206" y="3453899"/>
            <a:ext cx="10714826" cy="471643"/>
            <a:chOff x="-325745" y="3119338"/>
            <a:chExt cx="7091944" cy="79704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3F88F3A-9127-948E-98BF-16BE2150F1AB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: Rounded Corners 5">
              <a:extLst>
                <a:ext uri="{FF2B5EF4-FFF2-40B4-BE49-F238E27FC236}">
                  <a16:creationId xmlns:a16="http://schemas.microsoft.com/office/drawing/2014/main" id="{A16F8DBD-03BE-6C20-0CD9-2ACB9A337845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Will be applied to total customer steam usage and will be applied as a per </a:t>
              </a:r>
              <a:r>
                <a:rPr lang="en-US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Mlb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surcharge or </a:t>
              </a:r>
              <a:r>
                <a:rPr lang="en-US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surcredit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785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9" y="735833"/>
            <a:ext cx="10605246" cy="766004"/>
          </a:xfrm>
        </p:spPr>
        <p:txBody>
          <a:bodyPr>
            <a:noAutofit/>
          </a:bodyPr>
          <a:lstStyle/>
          <a:p>
            <a:r>
              <a:rPr lang="en-US" sz="3600" dirty="0"/>
              <a:t>Decarbonization Projects in JP (22-S-0659)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9" y="2136841"/>
            <a:ext cx="10492892" cy="766004"/>
            <a:chOff x="-325745" y="3119338"/>
            <a:chExt cx="7091944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Steam Production Decarbonization Plan – withdrawn from this case (except maintains $3M for the Industrial Heat Pump), subject to Future Decarbonization Project Approval Mechanism.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17836C9-4F5B-6715-9571-8DE427EA1084}"/>
              </a:ext>
            </a:extLst>
          </p:cNvPr>
          <p:cNvGrpSpPr/>
          <p:nvPr/>
        </p:nvGrpSpPr>
        <p:grpSpPr>
          <a:xfrm>
            <a:off x="729288" y="3045998"/>
            <a:ext cx="10492893" cy="766004"/>
            <a:chOff x="-325745" y="3119338"/>
            <a:chExt cx="7091944" cy="7970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C5B78B0-B481-F8E3-199D-7A9F4686E758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FED51B68-9A06-2020-E328-AA81FB0105DF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Steam Distribution Decarbonization Plan (Hot Water Loop Decarbonization Project) – Reflect $0.5 to explore and conduct prep work.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6C3930-ABB1-E62A-11A6-1535F9FB1638}"/>
              </a:ext>
            </a:extLst>
          </p:cNvPr>
          <p:cNvGrpSpPr/>
          <p:nvPr/>
        </p:nvGrpSpPr>
        <p:grpSpPr>
          <a:xfrm>
            <a:off x="729288" y="3955155"/>
            <a:ext cx="10492894" cy="766004"/>
            <a:chOff x="-325745" y="3119338"/>
            <a:chExt cx="7091944" cy="79704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F452B5E-2F4A-499A-AF6A-C14EACDD14C2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A8A613F2-E023-1096-C0BA-757DA5EBA251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Thermal Storage – Evaluate through the Future Decarbonization Project Approval Mechanism. Could replace 50,000 </a:t>
              </a:r>
              <a:r>
                <a:rPr lang="en-US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mmbtu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/year of gas with electricity with a direct CO2 reduction of </a:t>
              </a:r>
              <a:r>
                <a:rPr lang="en-US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approx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3,000 tons/year.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98B8F9-EEC4-1798-644D-FD6DB9548617}"/>
              </a:ext>
            </a:extLst>
          </p:cNvPr>
          <p:cNvGrpSpPr/>
          <p:nvPr/>
        </p:nvGrpSpPr>
        <p:grpSpPr>
          <a:xfrm>
            <a:off x="729289" y="4864312"/>
            <a:ext cx="10492892" cy="1037724"/>
            <a:chOff x="-325745" y="3119338"/>
            <a:chExt cx="7091944" cy="79704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BF7F080-B10B-2B08-F767-80E873BE7A2D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id="{CEC8FBBD-B375-1847-CF02-712EB059A267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Decarbonization Study &amp; Implementation Plan – Conduct a Decarbonization Study and file with Implementation Plan by 12/31/24. Company may spend up to $3M. Prior to filing, the Company will send a draft to stakeholders and hold a meeting to receive feedback.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208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9" y="735833"/>
            <a:ext cx="10605246" cy="766004"/>
          </a:xfrm>
        </p:spPr>
        <p:txBody>
          <a:bodyPr>
            <a:noAutofit/>
          </a:bodyPr>
          <a:lstStyle/>
          <a:p>
            <a:r>
              <a:rPr lang="en-US" sz="3600" dirty="0"/>
              <a:t>Future Decarbonization Project Approval Mechanism, Local Law 97 Compliance Assistance, in JP (22-S-0659)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93376" y="3078394"/>
            <a:ext cx="10605246" cy="2408006"/>
            <a:chOff x="-325745" y="3119338"/>
            <a:chExt cx="7091944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LL97 Compliance Assistance </a:t>
              </a:r>
            </a:p>
            <a:p>
              <a:r>
                <a:rPr lang="en-US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Coefficient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Within 90 days of filing the Decarbonization Study &amp; Implementation Plan,  stakeholder meeting to discuss plans to request that the applicable City agency adjust the LL97 coefficient for the steam system. </a:t>
              </a:r>
            </a:p>
            <a:p>
              <a:r>
                <a:rPr lang="en-US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Energy Audits 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– Between 11/1/23-10/31/26, upon request, provide steam customers with detailed analysis of building’s energy usage to suggest upgrades, minimize operating costs, audit program information, incentives and much more.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B4EA623-0569-1896-576F-153C631950F9}"/>
              </a:ext>
            </a:extLst>
          </p:cNvPr>
          <p:cNvGrpSpPr/>
          <p:nvPr/>
        </p:nvGrpSpPr>
        <p:grpSpPr>
          <a:xfrm>
            <a:off x="793377" y="1997395"/>
            <a:ext cx="10605245" cy="959514"/>
            <a:chOff x="-325745" y="3119338"/>
            <a:chExt cx="7091944" cy="79704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2C2C9DB-5670-5CA3-5F2C-0EA443A20F20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3FE3AFEB-18A1-43B1-1A13-2445140B8C41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Future Decarbonization Project Approval Mechanism – Company may file Petition(s) for permission to implement a surcharge for costs incurred to implement PSC approved decarbonization projects (subject to a 0.5% cap on total bill impact).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54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9" y="735833"/>
            <a:ext cx="10605246" cy="766004"/>
          </a:xfrm>
        </p:spPr>
        <p:txBody>
          <a:bodyPr>
            <a:noAutofit/>
          </a:bodyPr>
          <a:lstStyle/>
          <a:p>
            <a:r>
              <a:rPr lang="en-US" sz="3600" dirty="0"/>
              <a:t>Steam Customer Development in JP (22-S-0659)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498370" y="1994930"/>
            <a:ext cx="10605246" cy="1745797"/>
            <a:chOff x="-325745" y="3119338"/>
            <a:chExt cx="7091944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Steam Customer Development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Steam Business Development Plan to be filed by 12/31/24. Company may spend up to $.075M.</a:t>
              </a:r>
            </a:p>
            <a:p>
              <a:r>
                <a:rPr lang="en-US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Two Meetings: 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1) To receive stakeholder input while the Plan is being developed. 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2) Within 90 days of filing the Plan, to discuss the recommendations in the Plan.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F269E-9D11-E3E9-6513-C0A63E4E48CD}"/>
              </a:ext>
            </a:extLst>
          </p:cNvPr>
          <p:cNvGrpSpPr/>
          <p:nvPr/>
        </p:nvGrpSpPr>
        <p:grpSpPr>
          <a:xfrm>
            <a:off x="498370" y="3854123"/>
            <a:ext cx="10605246" cy="2408006"/>
            <a:chOff x="-325745" y="3119338"/>
            <a:chExt cx="7091944" cy="7970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7697F47-8A63-D490-94C2-29A74414B7B3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9DD6FB75-9329-0CE6-7E83-AD7111A59A31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endParaRPr lang="en-US" u="sng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Outreach and Education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Educational workshops and meetings with building owners and managers, etc. to increase knowledge of steam benefits;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Enhance website on conversion to steam from gas/oil;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Steam Business Development Plan recommendations;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Maintain annual reporting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Discounted Steam Promotion Rate for PSC consideration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21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9" y="735833"/>
            <a:ext cx="10605246" cy="766004"/>
          </a:xfrm>
        </p:spPr>
        <p:txBody>
          <a:bodyPr>
            <a:noAutofit/>
          </a:bodyPr>
          <a:lstStyle/>
          <a:p>
            <a:r>
              <a:rPr lang="en-US" sz="3600" dirty="0"/>
              <a:t>Con Edison Gas System Long Term Plan - 23-G-0147 – filed 5/31/23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7" y="2048544"/>
            <a:ext cx="10691745" cy="392732"/>
            <a:chOff x="-325745" y="3119338"/>
            <a:chExt cx="7091944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8/21/23 – NYECC filed Comments on Con Ed Gas System Long Term Plan</a:t>
              </a:r>
            </a:p>
          </p:txBody>
        </p:sp>
      </p:grp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9B4B20A5-6135-3AA7-2B3C-CDA4E16EE799}"/>
              </a:ext>
            </a:extLst>
          </p:cNvPr>
          <p:cNvSpPr txBox="1"/>
          <p:nvPr/>
        </p:nvSpPr>
        <p:spPr>
          <a:xfrm>
            <a:off x="643026" y="3043031"/>
            <a:ext cx="9346714" cy="471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identify the actions needed to pursue attainment of the Zero Emission by 2040 Target: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A4776A-3C96-5E9A-14E5-627D42FDE634}"/>
              </a:ext>
            </a:extLst>
          </p:cNvPr>
          <p:cNvGrpSpPr/>
          <p:nvPr/>
        </p:nvGrpSpPr>
        <p:grpSpPr>
          <a:xfrm>
            <a:off x="696005" y="4273631"/>
            <a:ext cx="9519476" cy="728425"/>
            <a:chOff x="-325568" y="3119338"/>
            <a:chExt cx="7091767" cy="7970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13E52F4-687D-3001-8F44-96858883F253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: Rounded Corners 5">
              <a:extLst>
                <a:ext uri="{FF2B5EF4-FFF2-40B4-BE49-F238E27FC236}">
                  <a16:creationId xmlns:a16="http://schemas.microsoft.com/office/drawing/2014/main" id="{97F32900-1A95-B219-D935-F55540852132}"/>
                </a:ext>
              </a:extLst>
            </p:cNvPr>
            <p:cNvSpPr txBox="1"/>
            <p:nvPr/>
          </p:nvSpPr>
          <p:spPr>
            <a:xfrm>
              <a:off x="-325568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The Company should provide calculated bill impacts for each service classification with projected volumes for each customer class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EDF4A1D-0FA3-9AC0-432D-E8E593B1FB75}"/>
              </a:ext>
            </a:extLst>
          </p:cNvPr>
          <p:cNvGrpSpPr/>
          <p:nvPr/>
        </p:nvGrpSpPr>
        <p:grpSpPr>
          <a:xfrm>
            <a:off x="729288" y="2506378"/>
            <a:ext cx="10691745" cy="766003"/>
            <a:chOff x="-325745" y="3119338"/>
            <a:chExt cx="7091944" cy="7970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E3AD418-03C5-84F6-2C3A-4E961B0A7BF2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2E0AA0D1-7116-95FF-CA4D-063FC5CD4DC7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None of the GSLTP’s proposed pathway bill impact rate increases are realistically sustainable and will inevitably result in unjust and unreasonable rates for customers.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03C642-27FF-3660-F604-DEB816D87B44}"/>
              </a:ext>
            </a:extLst>
          </p:cNvPr>
          <p:cNvGrpSpPr/>
          <p:nvPr/>
        </p:nvGrpSpPr>
        <p:grpSpPr>
          <a:xfrm>
            <a:off x="696005" y="3388768"/>
            <a:ext cx="10691745" cy="766003"/>
            <a:chOff x="-325745" y="3119338"/>
            <a:chExt cx="7091944" cy="79704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AAF45D8-341A-DF10-A8DF-F3B8C4411C77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id="{607E894E-CDE3-377A-795B-6B8407BBF50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Analyses need to incorporate the additional potential effects of programs such as the Cap-and-Invest. State beneficial effects on bill impacts and not only detrimental effects on customers.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A46D7E-0FB2-5566-511E-61B8855B7E8A}"/>
              </a:ext>
            </a:extLst>
          </p:cNvPr>
          <p:cNvGrpSpPr/>
          <p:nvPr/>
        </p:nvGrpSpPr>
        <p:grpSpPr>
          <a:xfrm>
            <a:off x="687389" y="5581566"/>
            <a:ext cx="10691745" cy="392732"/>
            <a:chOff x="-325745" y="3119338"/>
            <a:chExt cx="7091944" cy="7970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859E4A6-0FBE-7E03-5E7A-B6678DC4BC40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5BC9C290-FD97-BA0E-A20E-888F15BC0915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9/12/23 – DPS Conference to discuss comments and reply comments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329503-CC72-3732-10E9-A535DED875E2}"/>
              </a:ext>
            </a:extLst>
          </p:cNvPr>
          <p:cNvGrpSpPr/>
          <p:nvPr/>
        </p:nvGrpSpPr>
        <p:grpSpPr>
          <a:xfrm>
            <a:off x="687389" y="5120916"/>
            <a:ext cx="10691745" cy="392732"/>
            <a:chOff x="-325745" y="3119338"/>
            <a:chExt cx="7091944" cy="79704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CAFE3DD-350D-6A2E-92DB-9F92D7F263F5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id="{3D8C6989-A06E-9F8B-1B63-70D8C4403905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9/5/23 – Con Ed filed Reply Comments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7882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{2E69ABA2-7447-48EB-88E1-EBD054D36D39}tf11437505_win32</Template>
  <TotalTime>268</TotalTime>
  <Words>1042</Words>
  <Application>Microsoft Office PowerPoint</Application>
  <PresentationFormat>Widescreen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 Pro Cond Light</vt:lpstr>
      <vt:lpstr>Speak Pro</vt:lpstr>
      <vt:lpstr>Times New Roman</vt:lpstr>
      <vt:lpstr>RetrospectVTI</vt:lpstr>
      <vt:lpstr>New York Energy Consumers Council,  Board Member Meeting  Wednesday, September 13, 2023  </vt:lpstr>
      <vt:lpstr>22-E-0064 - Con Ed Petition for Authorization and Cost Recovery for the Reliable Clean City – Idlewild Project – Estimated Capital Cost of $1.2B</vt:lpstr>
      <vt:lpstr>Joint Proposal (JP) in Con Edison Steam Rate Case (22-S-0659)</vt:lpstr>
      <vt:lpstr>Customer Charges in JP (22-S-0659) </vt:lpstr>
      <vt:lpstr>Weather Normalization Adjustment (WNA) in JP (22-S-0659)</vt:lpstr>
      <vt:lpstr>Decarbonization Projects in JP (22-S-0659)</vt:lpstr>
      <vt:lpstr>Future Decarbonization Project Approval Mechanism, Local Law 97 Compliance Assistance, in JP (22-S-0659)</vt:lpstr>
      <vt:lpstr>Steam Customer Development in JP (22-S-0659)</vt:lpstr>
      <vt:lpstr>Con Edison Gas System Long Term Plan - 23-G-0147 – filed 5/31/23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Energy Consumers Council,  Board Members’ Annual Meeting Wednesday, January 18, 2023</dc:title>
  <dc:creator>Ben Wallack</dc:creator>
  <cp:lastModifiedBy>Ben Wallack</cp:lastModifiedBy>
  <cp:revision>2</cp:revision>
  <dcterms:created xsi:type="dcterms:W3CDTF">2023-01-17T16:30:20Z</dcterms:created>
  <dcterms:modified xsi:type="dcterms:W3CDTF">2023-09-11T19:16:47Z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