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4.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13" r:id="rId6"/>
    <p:sldId id="324" r:id="rId7"/>
    <p:sldId id="326" r:id="rId8"/>
    <p:sldId id="325" r:id="rId9"/>
    <p:sldId id="323" r:id="rId10"/>
    <p:sldId id="320" r:id="rId11"/>
    <p:sldId id="327" r:id="rId12"/>
    <p:sldId id="321" r:id="rId13"/>
    <p:sldId id="328" r:id="rId14"/>
    <p:sldId id="329" r:id="rId15"/>
    <p:sldId id="330" r:id="rId16"/>
    <p:sldId id="33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C04824-7975-4C78-BE10-304990A8D906}">
          <p14:sldIdLst>
            <p14:sldId id="266"/>
            <p14:sldId id="313"/>
            <p14:sldId id="324"/>
            <p14:sldId id="326"/>
            <p14:sldId id="325"/>
            <p14:sldId id="323"/>
            <p14:sldId id="320"/>
            <p14:sldId id="327"/>
            <p14:sldId id="321"/>
            <p14:sldId id="328"/>
            <p14:sldId id="329"/>
            <p14:sldId id="330"/>
            <p14:sldId id="3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allack" userId="9cf83be0084a0e2e" providerId="LiveId" clId="{022F401A-550E-47A6-BDEF-97655E9E70AB}"/>
    <pc:docChg chg="undo redo custSel addSld delSld modSld sldOrd modSection">
      <pc:chgData name="Ben Wallack" userId="9cf83be0084a0e2e" providerId="LiveId" clId="{022F401A-550E-47A6-BDEF-97655E9E70AB}" dt="2023-02-08T14:18:24.740" v="278" actId="478"/>
      <pc:docMkLst>
        <pc:docMk/>
      </pc:docMkLst>
      <pc:sldChg chg="addSp delSp modSp mod delDesignElem">
        <pc:chgData name="Ben Wallack" userId="9cf83be0084a0e2e" providerId="LiveId" clId="{022F401A-550E-47A6-BDEF-97655E9E70AB}" dt="2023-02-02T22:02:56.799" v="44"/>
        <pc:sldMkLst>
          <pc:docMk/>
          <pc:sldMk cId="895915843" sldId="266"/>
        </pc:sldMkLst>
        <pc:spChg chg="mod">
          <ac:chgData name="Ben Wallack" userId="9cf83be0084a0e2e" providerId="LiveId" clId="{022F401A-550E-47A6-BDEF-97655E9E70AB}" dt="2023-02-02T22:02:56.799" v="44"/>
          <ac:spMkLst>
            <pc:docMk/>
            <pc:sldMk cId="895915843" sldId="266"/>
            <ac:spMk id="2" creationId="{9AB2EA78-AEB3-469B-9025-3B17201A457B}"/>
          </ac:spMkLst>
        </pc:spChg>
        <pc:spChg chg="mod">
          <ac:chgData name="Ben Wallack" userId="9cf83be0084a0e2e" providerId="LiveId" clId="{022F401A-550E-47A6-BDEF-97655E9E70AB}" dt="2023-02-02T22:02:56.799" v="44"/>
          <ac:spMkLst>
            <pc:docMk/>
            <pc:sldMk cId="895915843" sldId="266"/>
            <ac:spMk id="3" creationId="{255E1F2F-E259-4EA8-9FFD-3A10AF541859}"/>
          </ac:spMkLst>
        </pc:spChg>
        <pc:spChg chg="add del mod">
          <ac:chgData name="Ben Wallack" userId="9cf83be0084a0e2e" providerId="LiveId" clId="{022F401A-550E-47A6-BDEF-97655E9E70AB}" dt="2023-02-02T22:02:56.799" v="44"/>
          <ac:spMkLst>
            <pc:docMk/>
            <pc:sldMk cId="895915843" sldId="266"/>
            <ac:spMk id="4" creationId="{968AE76B-42CA-2FAB-EB87-08A5776ACC3E}"/>
          </ac:spMkLst>
        </pc:spChg>
        <pc:spChg chg="add del mod">
          <ac:chgData name="Ben Wallack" userId="9cf83be0084a0e2e" providerId="LiveId" clId="{022F401A-550E-47A6-BDEF-97655E9E70AB}" dt="2023-02-02T22:02:56.799" v="44"/>
          <ac:spMkLst>
            <pc:docMk/>
            <pc:sldMk cId="895915843" sldId="266"/>
            <ac:spMk id="5" creationId="{F4B577F1-AAAE-C682-6820-97E246178956}"/>
          </ac:spMkLst>
        </pc:spChg>
        <pc:spChg chg="add del">
          <ac:chgData name="Ben Wallack" userId="9cf83be0084a0e2e" providerId="LiveId" clId="{022F401A-550E-47A6-BDEF-97655E9E70AB}" dt="2023-02-02T22:02:56.799" v="44"/>
          <ac:spMkLst>
            <pc:docMk/>
            <pc:sldMk cId="895915843" sldId="266"/>
            <ac:spMk id="24" creationId="{F452A527-3631-41ED-858D-3777A7D1496A}"/>
          </ac:spMkLst>
        </pc:spChg>
        <pc:cxnChg chg="add del">
          <ac:chgData name="Ben Wallack" userId="9cf83be0084a0e2e" providerId="LiveId" clId="{022F401A-550E-47A6-BDEF-97655E9E70AB}" dt="2023-02-02T22:02:56.799" v="44"/>
          <ac:cxnSpMkLst>
            <pc:docMk/>
            <pc:sldMk cId="895915843" sldId="266"/>
            <ac:cxnSpMk id="26" creationId="{D28A9C89-B313-458F-9C85-515930A51A93}"/>
          </ac:cxnSpMkLst>
        </pc:cxnChg>
      </pc:sldChg>
      <pc:sldChg chg="addSp delSp modSp del mod ord">
        <pc:chgData name="Ben Wallack" userId="9cf83be0084a0e2e" providerId="LiveId" clId="{022F401A-550E-47A6-BDEF-97655E9E70AB}" dt="2023-02-02T22:19:33.679" v="263" actId="47"/>
        <pc:sldMkLst>
          <pc:docMk/>
          <pc:sldMk cId="64456085" sldId="310"/>
        </pc:sldMkLst>
        <pc:spChg chg="mod">
          <ac:chgData name="Ben Wallack" userId="9cf83be0084a0e2e" providerId="LiveId" clId="{022F401A-550E-47A6-BDEF-97655E9E70AB}" dt="2023-02-02T21:57:57.528" v="35"/>
          <ac:spMkLst>
            <pc:docMk/>
            <pc:sldMk cId="64456085" sldId="310"/>
            <ac:spMk id="2" creationId="{66A47F5C-50EC-416A-AE8C-6F6BB4225673}"/>
          </ac:spMkLst>
        </pc:spChg>
        <pc:spChg chg="add del">
          <ac:chgData name="Ben Wallack" userId="9cf83be0084a0e2e" providerId="LiveId" clId="{022F401A-550E-47A6-BDEF-97655E9E70AB}" dt="2023-02-02T21:58:18.746" v="37" actId="478"/>
          <ac:spMkLst>
            <pc:docMk/>
            <pc:sldMk cId="64456085" sldId="310"/>
            <ac:spMk id="5" creationId="{AE60D94D-A8A3-C966-0728-DD2D8A2B477A}"/>
          </ac:spMkLst>
        </pc:spChg>
        <pc:graphicFrameChg chg="mod">
          <ac:chgData name="Ben Wallack" userId="9cf83be0084a0e2e" providerId="LiveId" clId="{022F401A-550E-47A6-BDEF-97655E9E70AB}" dt="2023-02-02T21:58:21.870" v="38"/>
          <ac:graphicFrameMkLst>
            <pc:docMk/>
            <pc:sldMk cId="64456085" sldId="310"/>
            <ac:graphicFrameMk id="4" creationId="{59F5A1AC-D08D-42AE-B94A-1CAFB517D846}"/>
          </ac:graphicFrameMkLst>
        </pc:graphicFrameChg>
      </pc:sldChg>
      <pc:sldChg chg="modSp mod">
        <pc:chgData name="Ben Wallack" userId="9cf83be0084a0e2e" providerId="LiveId" clId="{022F401A-550E-47A6-BDEF-97655E9E70AB}" dt="2023-02-02T22:17:01.190" v="216" actId="255"/>
        <pc:sldMkLst>
          <pc:docMk/>
          <pc:sldMk cId="1926091952" sldId="313"/>
        </pc:sldMkLst>
        <pc:spChg chg="mod">
          <ac:chgData name="Ben Wallack" userId="9cf83be0084a0e2e" providerId="LiveId" clId="{022F401A-550E-47A6-BDEF-97655E9E70AB}" dt="2023-02-02T22:08:05.955" v="100"/>
          <ac:spMkLst>
            <pc:docMk/>
            <pc:sldMk cId="1926091952" sldId="313"/>
            <ac:spMk id="2" creationId="{66A47F5C-50EC-416A-AE8C-6F6BB4225673}"/>
          </ac:spMkLst>
        </pc:spChg>
        <pc:graphicFrameChg chg="mod">
          <ac:chgData name="Ben Wallack" userId="9cf83be0084a0e2e" providerId="LiveId" clId="{022F401A-550E-47A6-BDEF-97655E9E70AB}" dt="2023-02-02T22:17:01.190" v="216" actId="255"/>
          <ac:graphicFrameMkLst>
            <pc:docMk/>
            <pc:sldMk cId="1926091952" sldId="313"/>
            <ac:graphicFrameMk id="4" creationId="{59F5A1AC-D08D-42AE-B94A-1CAFB517D846}"/>
          </ac:graphicFrameMkLst>
        </pc:graphicFrameChg>
      </pc:sldChg>
      <pc:sldChg chg="del">
        <pc:chgData name="Ben Wallack" userId="9cf83be0084a0e2e" providerId="LiveId" clId="{022F401A-550E-47A6-BDEF-97655E9E70AB}" dt="2023-02-02T22:07:50.926" v="95" actId="47"/>
        <pc:sldMkLst>
          <pc:docMk/>
          <pc:sldMk cId="2103450225" sldId="314"/>
        </pc:sldMkLst>
      </pc:sldChg>
      <pc:sldChg chg="del">
        <pc:chgData name="Ben Wallack" userId="9cf83be0084a0e2e" providerId="LiveId" clId="{022F401A-550E-47A6-BDEF-97655E9E70AB}" dt="2023-02-02T22:07:50.926" v="95" actId="47"/>
        <pc:sldMkLst>
          <pc:docMk/>
          <pc:sldMk cId="2746319742" sldId="316"/>
        </pc:sldMkLst>
      </pc:sldChg>
      <pc:sldChg chg="del">
        <pc:chgData name="Ben Wallack" userId="9cf83be0084a0e2e" providerId="LiveId" clId="{022F401A-550E-47A6-BDEF-97655E9E70AB}" dt="2023-02-02T22:07:50.926" v="95" actId="47"/>
        <pc:sldMkLst>
          <pc:docMk/>
          <pc:sldMk cId="878049932" sldId="317"/>
        </pc:sldMkLst>
      </pc:sldChg>
      <pc:sldChg chg="del">
        <pc:chgData name="Ben Wallack" userId="9cf83be0084a0e2e" providerId="LiveId" clId="{022F401A-550E-47A6-BDEF-97655E9E70AB}" dt="2023-02-02T22:07:50.926" v="95" actId="47"/>
        <pc:sldMkLst>
          <pc:docMk/>
          <pc:sldMk cId="3695962265" sldId="318"/>
        </pc:sldMkLst>
      </pc:sldChg>
      <pc:sldChg chg="del">
        <pc:chgData name="Ben Wallack" userId="9cf83be0084a0e2e" providerId="LiveId" clId="{022F401A-550E-47A6-BDEF-97655E9E70AB}" dt="2023-02-02T22:07:50.926" v="95" actId="47"/>
        <pc:sldMkLst>
          <pc:docMk/>
          <pc:sldMk cId="14468857" sldId="319"/>
        </pc:sldMkLst>
      </pc:sldChg>
      <pc:sldChg chg="addSp delSp modSp add mod ord setBg">
        <pc:chgData name="Ben Wallack" userId="9cf83be0084a0e2e" providerId="LiveId" clId="{022F401A-550E-47A6-BDEF-97655E9E70AB}" dt="2023-02-02T22:23:42.502" v="274" actId="1076"/>
        <pc:sldMkLst>
          <pc:docMk/>
          <pc:sldMk cId="429509739" sldId="320"/>
        </pc:sldMkLst>
        <pc:spChg chg="mod">
          <ac:chgData name="Ben Wallack" userId="9cf83be0084a0e2e" providerId="LiveId" clId="{022F401A-550E-47A6-BDEF-97655E9E70AB}" dt="2023-02-02T22:12:16.070" v="155" actId="1076"/>
          <ac:spMkLst>
            <pc:docMk/>
            <pc:sldMk cId="429509739" sldId="320"/>
            <ac:spMk id="2" creationId="{66A47F5C-50EC-416A-AE8C-6F6BB4225673}"/>
          </ac:spMkLst>
        </pc:spChg>
        <pc:spChg chg="add del mod">
          <ac:chgData name="Ben Wallack" userId="9cf83be0084a0e2e" providerId="LiveId" clId="{022F401A-550E-47A6-BDEF-97655E9E70AB}" dt="2023-02-02T22:11:50.800" v="150" actId="478"/>
          <ac:spMkLst>
            <pc:docMk/>
            <pc:sldMk cId="429509739" sldId="320"/>
            <ac:spMk id="5" creationId="{F05E0D1E-65F8-F7AC-A10A-4A5A04154A5C}"/>
          </ac:spMkLst>
        </pc:spChg>
        <pc:spChg chg="add mod">
          <ac:chgData name="Ben Wallack" userId="9cf83be0084a0e2e" providerId="LiveId" clId="{022F401A-550E-47A6-BDEF-97655E9E70AB}" dt="2023-02-02T22:12:38.669" v="159" actId="1076"/>
          <ac:spMkLst>
            <pc:docMk/>
            <pc:sldMk cId="429509739" sldId="320"/>
            <ac:spMk id="6" creationId="{5C7F8C72-A81B-AFAA-FFF9-FAD661CC2CD8}"/>
          </ac:spMkLst>
        </pc:spChg>
        <pc:spChg chg="mod">
          <ac:chgData name="Ben Wallack" userId="9cf83be0084a0e2e" providerId="LiveId" clId="{022F401A-550E-47A6-BDEF-97655E9E70AB}" dt="2023-02-02T22:12:32.300" v="158" actId="1076"/>
          <ac:spMkLst>
            <pc:docMk/>
            <pc:sldMk cId="429509739" sldId="320"/>
            <ac:spMk id="8" creationId="{39640C1D-68B4-8FED-42D9-BB997A890385}"/>
          </ac:spMkLst>
        </pc:spChg>
        <pc:spChg chg="mod">
          <ac:chgData name="Ben Wallack" userId="9cf83be0084a0e2e" providerId="LiveId" clId="{022F401A-550E-47A6-BDEF-97655E9E70AB}" dt="2023-02-02T22:14:22.124" v="181" actId="20577"/>
          <ac:spMkLst>
            <pc:docMk/>
            <pc:sldMk cId="429509739" sldId="320"/>
            <ac:spMk id="11" creationId="{780CEF87-34F6-E05A-575B-7911B6B617E8}"/>
          </ac:spMkLst>
        </pc:spChg>
        <pc:spChg chg="mod">
          <ac:chgData name="Ben Wallack" userId="9cf83be0084a0e2e" providerId="LiveId" clId="{022F401A-550E-47A6-BDEF-97655E9E70AB}" dt="2023-02-02T22:04:33.465" v="57"/>
          <ac:spMkLst>
            <pc:docMk/>
            <pc:sldMk cId="429509739" sldId="320"/>
            <ac:spMk id="12" creationId="{D9054F6C-6579-73B4-EBE1-C95E84ADB0CD}"/>
          </ac:spMkLst>
        </pc:spChg>
        <pc:spChg chg="mod">
          <ac:chgData name="Ben Wallack" userId="9cf83be0084a0e2e" providerId="LiveId" clId="{022F401A-550E-47A6-BDEF-97655E9E70AB}" dt="2023-02-02T22:16:27.740" v="210" actId="255"/>
          <ac:spMkLst>
            <pc:docMk/>
            <pc:sldMk cId="429509739" sldId="320"/>
            <ac:spMk id="13" creationId="{F6ED02D0-FF90-C742-F5D7-FD458A31E7CB}"/>
          </ac:spMkLst>
        </pc:spChg>
        <pc:spChg chg="add mod">
          <ac:chgData name="Ben Wallack" userId="9cf83be0084a0e2e" providerId="LiveId" clId="{022F401A-550E-47A6-BDEF-97655E9E70AB}" dt="2023-02-02T22:13:01.415" v="166" actId="1076"/>
          <ac:spMkLst>
            <pc:docMk/>
            <pc:sldMk cId="429509739" sldId="320"/>
            <ac:spMk id="14" creationId="{4B0AD1BE-1114-3D72-74A8-E856743BFA91}"/>
          </ac:spMkLst>
        </pc:spChg>
        <pc:spChg chg="mod">
          <ac:chgData name="Ben Wallack" userId="9cf83be0084a0e2e" providerId="LiveId" clId="{022F401A-550E-47A6-BDEF-97655E9E70AB}" dt="2023-02-02T22:04:34.481" v="58"/>
          <ac:spMkLst>
            <pc:docMk/>
            <pc:sldMk cId="429509739" sldId="320"/>
            <ac:spMk id="16" creationId="{AFC31190-88A0-61FF-2576-820DB4E772EF}"/>
          </ac:spMkLst>
        </pc:spChg>
        <pc:spChg chg="mod">
          <ac:chgData name="Ben Wallack" userId="9cf83be0084a0e2e" providerId="LiveId" clId="{022F401A-550E-47A6-BDEF-97655E9E70AB}" dt="2023-02-02T22:23:42.502" v="274" actId="1076"/>
          <ac:spMkLst>
            <pc:docMk/>
            <pc:sldMk cId="429509739" sldId="320"/>
            <ac:spMk id="17" creationId="{635228D3-2455-9CA6-4FB7-AB57BC6D0FA7}"/>
          </ac:spMkLst>
        </pc:spChg>
        <pc:spChg chg="add del mod">
          <ac:chgData name="Ben Wallack" userId="9cf83be0084a0e2e" providerId="LiveId" clId="{022F401A-550E-47A6-BDEF-97655E9E70AB}" dt="2023-02-02T22:15:14.918" v="195" actId="478"/>
          <ac:spMkLst>
            <pc:docMk/>
            <pc:sldMk cId="429509739" sldId="320"/>
            <ac:spMk id="18" creationId="{735D91CC-D23D-7F1F-A88F-C01C748D4FA1}"/>
          </ac:spMkLst>
        </pc:spChg>
        <pc:spChg chg="mod">
          <ac:chgData name="Ben Wallack" userId="9cf83be0084a0e2e" providerId="LiveId" clId="{022F401A-550E-47A6-BDEF-97655E9E70AB}" dt="2023-02-02T22:04:35.181" v="59"/>
          <ac:spMkLst>
            <pc:docMk/>
            <pc:sldMk cId="429509739" sldId="320"/>
            <ac:spMk id="20" creationId="{C55A8F2E-3275-B615-24C4-C6151432F581}"/>
          </ac:spMkLst>
        </pc:spChg>
        <pc:spChg chg="mod">
          <ac:chgData name="Ben Wallack" userId="9cf83be0084a0e2e" providerId="LiveId" clId="{022F401A-550E-47A6-BDEF-97655E9E70AB}" dt="2023-02-02T22:14:01.640" v="178" actId="20577"/>
          <ac:spMkLst>
            <pc:docMk/>
            <pc:sldMk cId="429509739" sldId="320"/>
            <ac:spMk id="21" creationId="{4103B576-1C47-C624-9FB5-E5968DA969F0}"/>
          </ac:spMkLst>
        </pc:spChg>
        <pc:spChg chg="add del">
          <ac:chgData name="Ben Wallack" userId="9cf83be0084a0e2e" providerId="LiveId" clId="{022F401A-550E-47A6-BDEF-97655E9E70AB}" dt="2023-02-02T22:06:12.695" v="79" actId="22"/>
          <ac:spMkLst>
            <pc:docMk/>
            <pc:sldMk cId="429509739" sldId="320"/>
            <ac:spMk id="23" creationId="{D1E94BA6-3549-59FA-FF23-51C3F18A39F8}"/>
          </ac:spMkLst>
        </pc:spChg>
        <pc:spChg chg="add del mod">
          <ac:chgData name="Ben Wallack" userId="9cf83be0084a0e2e" providerId="LiveId" clId="{022F401A-550E-47A6-BDEF-97655E9E70AB}" dt="2023-02-02T22:07:19.693" v="94"/>
          <ac:spMkLst>
            <pc:docMk/>
            <pc:sldMk cId="429509739" sldId="320"/>
            <ac:spMk id="25" creationId="{48FC3392-A959-D4D7-84EF-1C3314DDA749}"/>
          </ac:spMkLst>
        </pc:spChg>
        <pc:spChg chg="add del mod">
          <ac:chgData name="Ben Wallack" userId="9cf83be0084a0e2e" providerId="LiveId" clId="{022F401A-550E-47A6-BDEF-97655E9E70AB}" dt="2023-02-02T22:15:18.540" v="197" actId="478"/>
          <ac:spMkLst>
            <pc:docMk/>
            <pc:sldMk cId="429509739" sldId="320"/>
            <ac:spMk id="26" creationId="{40E6A04F-57D4-AA06-BD0B-9EFDDE641736}"/>
          </ac:spMkLst>
        </pc:spChg>
        <pc:spChg chg="add del mod">
          <ac:chgData name="Ben Wallack" userId="9cf83be0084a0e2e" providerId="LiveId" clId="{022F401A-550E-47A6-BDEF-97655E9E70AB}" dt="2023-02-02T22:13:05.510" v="167" actId="478"/>
          <ac:spMkLst>
            <pc:docMk/>
            <pc:sldMk cId="429509739" sldId="320"/>
            <ac:spMk id="27" creationId="{513011D4-E705-8FCB-0832-334B90BE3D9A}"/>
          </ac:spMkLst>
        </pc:spChg>
        <pc:spChg chg="add mod">
          <ac:chgData name="Ben Wallack" userId="9cf83be0084a0e2e" providerId="LiveId" clId="{022F401A-550E-47A6-BDEF-97655E9E70AB}" dt="2023-02-02T22:12:23.963" v="157" actId="1076"/>
          <ac:spMkLst>
            <pc:docMk/>
            <pc:sldMk cId="429509739" sldId="320"/>
            <ac:spMk id="28" creationId="{4BE7529C-A75E-5DEB-C61A-FEDB5274B3DF}"/>
          </ac:spMkLst>
        </pc:spChg>
        <pc:spChg chg="add mod">
          <ac:chgData name="Ben Wallack" userId="9cf83be0084a0e2e" providerId="LiveId" clId="{022F401A-550E-47A6-BDEF-97655E9E70AB}" dt="2023-02-02T22:22:49.391" v="265" actId="1076"/>
          <ac:spMkLst>
            <pc:docMk/>
            <pc:sldMk cId="429509739" sldId="320"/>
            <ac:spMk id="29" creationId="{5DB6F8DF-243B-FF7F-8C28-C4E22E320597}"/>
          </ac:spMkLst>
        </pc:spChg>
        <pc:spChg chg="mod">
          <ac:chgData name="Ben Wallack" userId="9cf83be0084a0e2e" providerId="LiveId" clId="{022F401A-550E-47A6-BDEF-97655E9E70AB}" dt="2023-02-02T22:13:17.062" v="170"/>
          <ac:spMkLst>
            <pc:docMk/>
            <pc:sldMk cId="429509739" sldId="320"/>
            <ac:spMk id="31" creationId="{EAED8507-7F0A-DB3D-6FC6-1AE52516FC52}"/>
          </ac:spMkLst>
        </pc:spChg>
        <pc:spChg chg="mod">
          <ac:chgData name="Ben Wallack" userId="9cf83be0084a0e2e" providerId="LiveId" clId="{022F401A-550E-47A6-BDEF-97655E9E70AB}" dt="2023-02-02T22:15:46.334" v="206" actId="20577"/>
          <ac:spMkLst>
            <pc:docMk/>
            <pc:sldMk cId="429509739" sldId="320"/>
            <ac:spMk id="32" creationId="{DDFEBCD5-8D49-D4BD-DB33-3CD522285AF2}"/>
          </ac:spMkLst>
        </pc:spChg>
        <pc:spChg chg="add mod">
          <ac:chgData name="Ben Wallack" userId="9cf83be0084a0e2e" providerId="LiveId" clId="{022F401A-550E-47A6-BDEF-97655E9E70AB}" dt="2023-02-02T22:22:43.490" v="264" actId="1076"/>
          <ac:spMkLst>
            <pc:docMk/>
            <pc:sldMk cId="429509739" sldId="320"/>
            <ac:spMk id="33" creationId="{2451016B-B2FB-2F99-156E-3D2FEAE9D946}"/>
          </ac:spMkLst>
        </pc:spChg>
        <pc:spChg chg="mod">
          <ac:chgData name="Ben Wallack" userId="9cf83be0084a0e2e" providerId="LiveId" clId="{022F401A-550E-47A6-BDEF-97655E9E70AB}" dt="2023-02-02T22:15:23.664" v="199"/>
          <ac:spMkLst>
            <pc:docMk/>
            <pc:sldMk cId="429509739" sldId="320"/>
            <ac:spMk id="35" creationId="{CC475385-4709-0BBA-9AC6-F594B48FFD1E}"/>
          </ac:spMkLst>
        </pc:spChg>
        <pc:spChg chg="mod">
          <ac:chgData name="Ben Wallack" userId="9cf83be0084a0e2e" providerId="LiveId" clId="{022F401A-550E-47A6-BDEF-97655E9E70AB}" dt="2023-02-02T22:16:31.320" v="211" actId="255"/>
          <ac:spMkLst>
            <pc:docMk/>
            <pc:sldMk cId="429509739" sldId="320"/>
            <ac:spMk id="36" creationId="{DA593F35-B913-5EA3-2B24-064C715B2F5C}"/>
          </ac:spMkLst>
        </pc:spChg>
        <pc:grpChg chg="add mod">
          <ac:chgData name="Ben Wallack" userId="9cf83be0084a0e2e" providerId="LiveId" clId="{022F401A-550E-47A6-BDEF-97655E9E70AB}" dt="2023-02-02T22:14:57.158" v="191" actId="14100"/>
          <ac:grpSpMkLst>
            <pc:docMk/>
            <pc:sldMk cId="429509739" sldId="320"/>
            <ac:grpSpMk id="7" creationId="{11951B0E-C1CA-B41F-0B4D-F08E3DD94BA8}"/>
          </ac:grpSpMkLst>
        </pc:grpChg>
        <pc:grpChg chg="mod">
          <ac:chgData name="Ben Wallack" userId="9cf83be0084a0e2e" providerId="LiveId" clId="{022F401A-550E-47A6-BDEF-97655E9E70AB}" dt="2023-02-02T22:16:14.770" v="209" actId="1076"/>
          <ac:grpSpMkLst>
            <pc:docMk/>
            <pc:sldMk cId="429509739" sldId="320"/>
            <ac:grpSpMk id="9" creationId="{C6135A6A-1E54-B024-437E-1885659F7A53}"/>
          </ac:grpSpMkLst>
        </pc:grpChg>
        <pc:grpChg chg="add mod">
          <ac:chgData name="Ben Wallack" userId="9cf83be0084a0e2e" providerId="LiveId" clId="{022F401A-550E-47A6-BDEF-97655E9E70AB}" dt="2023-02-02T22:23:30.350" v="270" actId="14100"/>
          <ac:grpSpMkLst>
            <pc:docMk/>
            <pc:sldMk cId="429509739" sldId="320"/>
            <ac:grpSpMk id="15" creationId="{8F7EA39A-E03F-6B9C-C800-4A5E7E24F837}"/>
          </ac:grpSpMkLst>
        </pc:grpChg>
        <pc:grpChg chg="add del mod">
          <ac:chgData name="Ben Wallack" userId="9cf83be0084a0e2e" providerId="LiveId" clId="{022F401A-550E-47A6-BDEF-97655E9E70AB}" dt="2023-02-02T22:15:19.684" v="198" actId="478"/>
          <ac:grpSpMkLst>
            <pc:docMk/>
            <pc:sldMk cId="429509739" sldId="320"/>
            <ac:grpSpMk id="19" creationId="{B7AFD9BE-4DA5-CBB0-F7BA-CAAD1316BEDD}"/>
          </ac:grpSpMkLst>
        </pc:grpChg>
        <pc:grpChg chg="add mod">
          <ac:chgData name="Ben Wallack" userId="9cf83be0084a0e2e" providerId="LiveId" clId="{022F401A-550E-47A6-BDEF-97655E9E70AB}" dt="2023-02-02T22:22:49.391" v="265" actId="1076"/>
          <ac:grpSpMkLst>
            <pc:docMk/>
            <pc:sldMk cId="429509739" sldId="320"/>
            <ac:grpSpMk id="30" creationId="{B0CC00AF-B052-EE62-70BF-3061B3F7791B}"/>
          </ac:grpSpMkLst>
        </pc:grpChg>
        <pc:grpChg chg="add mod">
          <ac:chgData name="Ben Wallack" userId="9cf83be0084a0e2e" providerId="LiveId" clId="{022F401A-550E-47A6-BDEF-97655E9E70AB}" dt="2023-02-02T22:22:43.490" v="264" actId="1076"/>
          <ac:grpSpMkLst>
            <pc:docMk/>
            <pc:sldMk cId="429509739" sldId="320"/>
            <ac:grpSpMk id="34" creationId="{33B10A7D-D754-2867-F9C5-72DD568B6A5A}"/>
          </ac:grpSpMkLst>
        </pc:grpChg>
        <pc:graphicFrameChg chg="del mod">
          <ac:chgData name="Ben Wallack" userId="9cf83be0084a0e2e" providerId="LiveId" clId="{022F401A-550E-47A6-BDEF-97655E9E70AB}" dt="2023-02-02T22:04:28.367" v="56" actId="478"/>
          <ac:graphicFrameMkLst>
            <pc:docMk/>
            <pc:sldMk cId="429509739" sldId="320"/>
            <ac:graphicFrameMk id="4" creationId="{59F5A1AC-D08D-42AE-B94A-1CAFB517D846}"/>
          </ac:graphicFrameMkLst>
        </pc:graphicFrameChg>
      </pc:sldChg>
      <pc:sldChg chg="modSp add mod ord">
        <pc:chgData name="Ben Wallack" userId="9cf83be0084a0e2e" providerId="LiveId" clId="{022F401A-550E-47A6-BDEF-97655E9E70AB}" dt="2023-02-08T13:26:35.741" v="276" actId="20577"/>
        <pc:sldMkLst>
          <pc:docMk/>
          <pc:sldMk cId="367263908" sldId="321"/>
        </pc:sldMkLst>
        <pc:spChg chg="mod">
          <ac:chgData name="Ben Wallack" userId="9cf83be0084a0e2e" providerId="LiveId" clId="{022F401A-550E-47A6-BDEF-97655E9E70AB}" dt="2023-02-02T22:18:27.970" v="238"/>
          <ac:spMkLst>
            <pc:docMk/>
            <pc:sldMk cId="367263908" sldId="321"/>
            <ac:spMk id="2" creationId="{66A47F5C-50EC-416A-AE8C-6F6BB4225673}"/>
          </ac:spMkLst>
        </pc:spChg>
        <pc:graphicFrameChg chg="mod">
          <ac:chgData name="Ben Wallack" userId="9cf83be0084a0e2e" providerId="LiveId" clId="{022F401A-550E-47A6-BDEF-97655E9E70AB}" dt="2023-02-08T13:26:35.741" v="276" actId="20577"/>
          <ac:graphicFrameMkLst>
            <pc:docMk/>
            <pc:sldMk cId="367263908" sldId="321"/>
            <ac:graphicFrameMk id="4" creationId="{59F5A1AC-D08D-42AE-B94A-1CAFB517D846}"/>
          </ac:graphicFrameMkLst>
        </pc:graphicFrameChg>
      </pc:sldChg>
      <pc:sldChg chg="add del">
        <pc:chgData name="Ben Wallack" userId="9cf83be0084a0e2e" providerId="LiveId" clId="{022F401A-550E-47A6-BDEF-97655E9E70AB}" dt="2023-02-02T22:19:31.868" v="262" actId="47"/>
        <pc:sldMkLst>
          <pc:docMk/>
          <pc:sldMk cId="343853165" sldId="322"/>
        </pc:sldMkLst>
      </pc:sldChg>
      <pc:sldChg chg="addSp delSp modSp add mod">
        <pc:chgData name="Ben Wallack" userId="9cf83be0084a0e2e" providerId="LiveId" clId="{022F401A-550E-47A6-BDEF-97655E9E70AB}" dt="2023-02-02T22:23:53.565" v="275" actId="20577"/>
        <pc:sldMkLst>
          <pc:docMk/>
          <pc:sldMk cId="3032401587" sldId="323"/>
        </pc:sldMkLst>
        <pc:spChg chg="mod">
          <ac:chgData name="Ben Wallack" userId="9cf83be0084a0e2e" providerId="LiveId" clId="{022F401A-550E-47A6-BDEF-97655E9E70AB}" dt="2023-02-02T22:10:19.770" v="132"/>
          <ac:spMkLst>
            <pc:docMk/>
            <pc:sldMk cId="3032401587" sldId="323"/>
            <ac:spMk id="2" creationId="{66A47F5C-50EC-416A-AE8C-6F6BB4225673}"/>
          </ac:spMkLst>
        </pc:spChg>
        <pc:graphicFrameChg chg="mod">
          <ac:chgData name="Ben Wallack" userId="9cf83be0084a0e2e" providerId="LiveId" clId="{022F401A-550E-47A6-BDEF-97655E9E70AB}" dt="2023-02-02T22:23:53.565" v="275" actId="20577"/>
          <ac:graphicFrameMkLst>
            <pc:docMk/>
            <pc:sldMk cId="3032401587" sldId="323"/>
            <ac:graphicFrameMk id="4" creationId="{59F5A1AC-D08D-42AE-B94A-1CAFB517D846}"/>
          </ac:graphicFrameMkLst>
        </pc:graphicFrameChg>
        <pc:picChg chg="add del">
          <ac:chgData name="Ben Wallack" userId="9cf83be0084a0e2e" providerId="LiveId" clId="{022F401A-550E-47A6-BDEF-97655E9E70AB}" dt="2023-02-02T22:10:15.531" v="131" actId="478"/>
          <ac:picMkLst>
            <pc:docMk/>
            <pc:sldMk cId="3032401587" sldId="323"/>
            <ac:picMk id="3" creationId="{11CDEB59-1171-5E07-EE31-3FF2FEBBA4A1}"/>
          </ac:picMkLst>
        </pc:picChg>
      </pc:sldChg>
      <pc:sldChg chg="delSp modSp add mod">
        <pc:chgData name="Ben Wallack" userId="9cf83be0084a0e2e" providerId="LiveId" clId="{022F401A-550E-47A6-BDEF-97655E9E70AB}" dt="2023-02-08T14:18:24.740" v="278" actId="478"/>
        <pc:sldMkLst>
          <pc:docMk/>
          <pc:sldMk cId="2997301899" sldId="324"/>
        </pc:sldMkLst>
        <pc:spChg chg="mod">
          <ac:chgData name="Ben Wallack" userId="9cf83be0084a0e2e" providerId="LiveId" clId="{022F401A-550E-47A6-BDEF-97655E9E70AB}" dt="2023-02-02T22:17:46.982" v="224" actId="14100"/>
          <ac:spMkLst>
            <pc:docMk/>
            <pc:sldMk cId="2997301899" sldId="324"/>
            <ac:spMk id="13" creationId="{F6ED02D0-FF90-C742-F5D7-FD458A31E7CB}"/>
          </ac:spMkLst>
        </pc:spChg>
        <pc:spChg chg="topLvl">
          <ac:chgData name="Ben Wallack" userId="9cf83be0084a0e2e" providerId="LiveId" clId="{022F401A-550E-47A6-BDEF-97655E9E70AB}" dt="2023-02-08T14:18:24.740" v="278" actId="478"/>
          <ac:spMkLst>
            <pc:docMk/>
            <pc:sldMk cId="2997301899" sldId="324"/>
            <ac:spMk id="20" creationId="{C55A8F2E-3275-B615-24C4-C6151432F581}"/>
          </ac:spMkLst>
        </pc:spChg>
        <pc:spChg chg="del mod topLvl">
          <ac:chgData name="Ben Wallack" userId="9cf83be0084a0e2e" providerId="LiveId" clId="{022F401A-550E-47A6-BDEF-97655E9E70AB}" dt="2023-02-08T14:18:24.740" v="278" actId="478"/>
          <ac:spMkLst>
            <pc:docMk/>
            <pc:sldMk cId="2997301899" sldId="324"/>
            <ac:spMk id="21" creationId="{4103B576-1C47-C624-9FB5-E5968DA969F0}"/>
          </ac:spMkLst>
        </pc:spChg>
        <pc:spChg chg="mod">
          <ac:chgData name="Ben Wallack" userId="9cf83be0084a0e2e" providerId="LiveId" clId="{022F401A-550E-47A6-BDEF-97655E9E70AB}" dt="2023-02-02T22:18:07.513" v="232" actId="14100"/>
          <ac:spMkLst>
            <pc:docMk/>
            <pc:sldMk cId="2997301899" sldId="324"/>
            <ac:spMk id="26" creationId="{40E6A04F-57D4-AA06-BD0B-9EFDDE641736}"/>
          </ac:spMkLst>
        </pc:spChg>
        <pc:grpChg chg="mod">
          <ac:chgData name="Ben Wallack" userId="9cf83be0084a0e2e" providerId="LiveId" clId="{022F401A-550E-47A6-BDEF-97655E9E70AB}" dt="2023-02-02T22:18:13.466" v="236" actId="14100"/>
          <ac:grpSpMkLst>
            <pc:docMk/>
            <pc:sldMk cId="2997301899" sldId="324"/>
            <ac:grpSpMk id="7" creationId="{11951B0E-C1CA-B41F-0B4D-F08E3DD94BA8}"/>
          </ac:grpSpMkLst>
        </pc:grpChg>
        <pc:grpChg chg="mod">
          <ac:chgData name="Ben Wallack" userId="9cf83be0084a0e2e" providerId="LiveId" clId="{022F401A-550E-47A6-BDEF-97655E9E70AB}" dt="2023-02-02T22:18:13.630" v="237" actId="14100"/>
          <ac:grpSpMkLst>
            <pc:docMk/>
            <pc:sldMk cId="2997301899" sldId="324"/>
            <ac:grpSpMk id="9" creationId="{C6135A6A-1E54-B024-437E-1885659F7A53}"/>
          </ac:grpSpMkLst>
        </pc:grpChg>
        <pc:grpChg chg="mod">
          <ac:chgData name="Ben Wallack" userId="9cf83be0084a0e2e" providerId="LiveId" clId="{022F401A-550E-47A6-BDEF-97655E9E70AB}" dt="2023-02-02T22:18:13.250" v="235" actId="14100"/>
          <ac:grpSpMkLst>
            <pc:docMk/>
            <pc:sldMk cId="2997301899" sldId="324"/>
            <ac:grpSpMk id="15" creationId="{8F7EA39A-E03F-6B9C-C800-4A5E7E24F837}"/>
          </ac:grpSpMkLst>
        </pc:grpChg>
        <pc:grpChg chg="del mod">
          <ac:chgData name="Ben Wallack" userId="9cf83be0084a0e2e" providerId="LiveId" clId="{022F401A-550E-47A6-BDEF-97655E9E70AB}" dt="2023-02-08T14:18:24.740" v="278" actId="478"/>
          <ac:grpSpMkLst>
            <pc:docMk/>
            <pc:sldMk cId="2997301899" sldId="324"/>
            <ac:grpSpMk id="19" creationId="{B7AFD9BE-4DA5-CBB0-F7BA-CAAD1316BEDD}"/>
          </ac:grpSpMkLst>
        </pc:grpChg>
      </pc:sldChg>
    </pc:docChg>
  </pc:docChgLst>
  <pc:docChgLst>
    <pc:chgData name="Ben Wallack" userId="9cf83be0084a0e2e" providerId="LiveId" clId="{2BD26199-E58A-4022-B1C5-00E40FBD0923}"/>
    <pc:docChg chg="undo custSel addSld modSld sldOrd modSection">
      <pc:chgData name="Ben Wallack" userId="9cf83be0084a0e2e" providerId="LiveId" clId="{2BD26199-E58A-4022-B1C5-00E40FBD0923}" dt="2023-03-07T15:57:43.458" v="413"/>
      <pc:docMkLst>
        <pc:docMk/>
      </pc:docMkLst>
      <pc:sldChg chg="modSp mod">
        <pc:chgData name="Ben Wallack" userId="9cf83be0084a0e2e" providerId="LiveId" clId="{2BD26199-E58A-4022-B1C5-00E40FBD0923}" dt="2023-03-07T15:24:16.273" v="12" actId="1076"/>
        <pc:sldMkLst>
          <pc:docMk/>
          <pc:sldMk cId="895915843" sldId="266"/>
        </pc:sldMkLst>
        <pc:spChg chg="mod">
          <ac:chgData name="Ben Wallack" userId="9cf83be0084a0e2e" providerId="LiveId" clId="{2BD26199-E58A-4022-B1C5-00E40FBD0923}" dt="2023-03-07T15:24:07.566" v="11" actId="20577"/>
          <ac:spMkLst>
            <pc:docMk/>
            <pc:sldMk cId="895915843" sldId="266"/>
            <ac:spMk id="2" creationId="{9AB2EA78-AEB3-469B-9025-3B17201A457B}"/>
          </ac:spMkLst>
        </pc:spChg>
        <pc:spChg chg="mod">
          <ac:chgData name="Ben Wallack" userId="9cf83be0084a0e2e" providerId="LiveId" clId="{2BD26199-E58A-4022-B1C5-00E40FBD0923}" dt="2023-03-07T15:24:16.273" v="12" actId="1076"/>
          <ac:spMkLst>
            <pc:docMk/>
            <pc:sldMk cId="895915843" sldId="266"/>
            <ac:spMk id="3" creationId="{255E1F2F-E259-4EA8-9FFD-3A10AF541859}"/>
          </ac:spMkLst>
        </pc:spChg>
      </pc:sldChg>
      <pc:sldChg chg="modSp mod ord">
        <pc:chgData name="Ben Wallack" userId="9cf83be0084a0e2e" providerId="LiveId" clId="{2BD26199-E58A-4022-B1C5-00E40FBD0923}" dt="2023-03-07T15:56:37.502" v="410"/>
        <pc:sldMkLst>
          <pc:docMk/>
          <pc:sldMk cId="1926091952" sldId="313"/>
        </pc:sldMkLst>
        <pc:spChg chg="mod">
          <ac:chgData name="Ben Wallack" userId="9cf83be0084a0e2e" providerId="LiveId" clId="{2BD26199-E58A-4022-B1C5-00E40FBD0923}" dt="2023-03-07T15:25:48.385" v="32"/>
          <ac:spMkLst>
            <pc:docMk/>
            <pc:sldMk cId="1926091952" sldId="313"/>
            <ac:spMk id="2" creationId="{66A47F5C-50EC-416A-AE8C-6F6BB4225673}"/>
          </ac:spMkLst>
        </pc:spChg>
        <pc:graphicFrameChg chg="mod">
          <ac:chgData name="Ben Wallack" userId="9cf83be0084a0e2e" providerId="LiveId" clId="{2BD26199-E58A-4022-B1C5-00E40FBD0923}" dt="2023-03-07T15:56:37.502" v="410"/>
          <ac:graphicFrameMkLst>
            <pc:docMk/>
            <pc:sldMk cId="1926091952" sldId="313"/>
            <ac:graphicFrameMk id="4" creationId="{59F5A1AC-D08D-42AE-B94A-1CAFB517D846}"/>
          </ac:graphicFrameMkLst>
        </pc:graphicFrameChg>
      </pc:sldChg>
      <pc:sldChg chg="addSp delSp modSp mod">
        <pc:chgData name="Ben Wallack" userId="9cf83be0084a0e2e" providerId="LiveId" clId="{2BD26199-E58A-4022-B1C5-00E40FBD0923}" dt="2023-03-07T15:37:47.648" v="188"/>
        <pc:sldMkLst>
          <pc:docMk/>
          <pc:sldMk cId="429509739" sldId="320"/>
        </pc:sldMkLst>
        <pc:spChg chg="mod">
          <ac:chgData name="Ben Wallack" userId="9cf83be0084a0e2e" providerId="LiveId" clId="{2BD26199-E58A-4022-B1C5-00E40FBD0923}" dt="2023-03-07T15:35:06.477" v="149" actId="20577"/>
          <ac:spMkLst>
            <pc:docMk/>
            <pc:sldMk cId="429509739" sldId="320"/>
            <ac:spMk id="2" creationId="{66A47F5C-50EC-416A-AE8C-6F6BB4225673}"/>
          </ac:spMkLst>
        </pc:spChg>
        <pc:spChg chg="add del mod">
          <ac:chgData name="Ben Wallack" userId="9cf83be0084a0e2e" providerId="LiveId" clId="{2BD26199-E58A-4022-B1C5-00E40FBD0923}" dt="2023-03-07T15:36:29.567" v="165"/>
          <ac:spMkLst>
            <pc:docMk/>
            <pc:sldMk cId="429509739" sldId="320"/>
            <ac:spMk id="3" creationId="{25DA8607-27AF-D638-FB05-EDE2AF04EAF2}"/>
          </ac:spMkLst>
        </pc:spChg>
        <pc:spChg chg="mod">
          <ac:chgData name="Ben Wallack" userId="9cf83be0084a0e2e" providerId="LiveId" clId="{2BD26199-E58A-4022-B1C5-00E40FBD0923}" dt="2023-03-07T15:36:26.120" v="164"/>
          <ac:spMkLst>
            <pc:docMk/>
            <pc:sldMk cId="429509739" sldId="320"/>
            <ac:spMk id="5" creationId="{E22E5BAE-1BDC-5179-37F4-18F348C36DCD}"/>
          </ac:spMkLst>
        </pc:spChg>
        <pc:spChg chg="del">
          <ac:chgData name="Ben Wallack" userId="9cf83be0084a0e2e" providerId="LiveId" clId="{2BD26199-E58A-4022-B1C5-00E40FBD0923}" dt="2023-03-07T15:36:15.341" v="161" actId="478"/>
          <ac:spMkLst>
            <pc:docMk/>
            <pc:sldMk cId="429509739" sldId="320"/>
            <ac:spMk id="6" creationId="{5C7F8C72-A81B-AFAA-FFF9-FAD661CC2CD8}"/>
          </ac:spMkLst>
        </pc:spChg>
        <pc:spChg chg="mod">
          <ac:chgData name="Ben Wallack" userId="9cf83be0084a0e2e" providerId="LiveId" clId="{2BD26199-E58A-4022-B1C5-00E40FBD0923}" dt="2023-03-07T15:36:46.408" v="170" actId="1076"/>
          <ac:spMkLst>
            <pc:docMk/>
            <pc:sldMk cId="429509739" sldId="320"/>
            <ac:spMk id="8" creationId="{39640C1D-68B4-8FED-42D9-BB997A890385}"/>
          </ac:spMkLst>
        </pc:spChg>
        <pc:spChg chg="mod">
          <ac:chgData name="Ben Wallack" userId="9cf83be0084a0e2e" providerId="LiveId" clId="{2BD26199-E58A-4022-B1C5-00E40FBD0923}" dt="2023-03-07T15:37:47.648" v="188"/>
          <ac:spMkLst>
            <pc:docMk/>
            <pc:sldMk cId="429509739" sldId="320"/>
            <ac:spMk id="11" creationId="{780CEF87-34F6-E05A-575B-7911B6B617E8}"/>
          </ac:spMkLst>
        </pc:spChg>
        <pc:spChg chg="del topLvl">
          <ac:chgData name="Ben Wallack" userId="9cf83be0084a0e2e" providerId="LiveId" clId="{2BD26199-E58A-4022-B1C5-00E40FBD0923}" dt="2023-03-07T15:35:59.547" v="157" actId="478"/>
          <ac:spMkLst>
            <pc:docMk/>
            <pc:sldMk cId="429509739" sldId="320"/>
            <ac:spMk id="12" creationId="{D9054F6C-6579-73B4-EBE1-C95E84ADB0CD}"/>
          </ac:spMkLst>
        </pc:spChg>
        <pc:spChg chg="del mod topLvl">
          <ac:chgData name="Ben Wallack" userId="9cf83be0084a0e2e" providerId="LiveId" clId="{2BD26199-E58A-4022-B1C5-00E40FBD0923}" dt="2023-03-07T15:35:58.698" v="156" actId="478"/>
          <ac:spMkLst>
            <pc:docMk/>
            <pc:sldMk cId="429509739" sldId="320"/>
            <ac:spMk id="13" creationId="{F6ED02D0-FF90-C742-F5D7-FD458A31E7CB}"/>
          </ac:spMkLst>
        </pc:spChg>
        <pc:spChg chg="del">
          <ac:chgData name="Ben Wallack" userId="9cf83be0084a0e2e" providerId="LiveId" clId="{2BD26199-E58A-4022-B1C5-00E40FBD0923}" dt="2023-03-07T15:36:20.879" v="162" actId="478"/>
          <ac:spMkLst>
            <pc:docMk/>
            <pc:sldMk cId="429509739" sldId="320"/>
            <ac:spMk id="14" creationId="{4B0AD1BE-1114-3D72-74A8-E856743BFA91}"/>
          </ac:spMkLst>
        </pc:spChg>
        <pc:spChg chg="mod">
          <ac:chgData name="Ben Wallack" userId="9cf83be0084a0e2e" providerId="LiveId" clId="{2BD26199-E58A-4022-B1C5-00E40FBD0923}" dt="2023-03-07T15:36:26.120" v="164"/>
          <ac:spMkLst>
            <pc:docMk/>
            <pc:sldMk cId="429509739" sldId="320"/>
            <ac:spMk id="18" creationId="{F28F9E39-79CE-CF31-6EE6-7E10AD4BEB9A}"/>
          </ac:spMkLst>
        </pc:spChg>
        <pc:spChg chg="add del mod">
          <ac:chgData name="Ben Wallack" userId="9cf83be0084a0e2e" providerId="LiveId" clId="{2BD26199-E58A-4022-B1C5-00E40FBD0923}" dt="2023-03-07T15:36:37.899" v="168" actId="478"/>
          <ac:spMkLst>
            <pc:docMk/>
            <pc:sldMk cId="429509739" sldId="320"/>
            <ac:spMk id="19" creationId="{E335DBA5-0CA5-7F9B-1177-346A68D2DD00}"/>
          </ac:spMkLst>
        </pc:spChg>
        <pc:spChg chg="mod">
          <ac:chgData name="Ben Wallack" userId="9cf83be0084a0e2e" providerId="LiveId" clId="{2BD26199-E58A-4022-B1C5-00E40FBD0923}" dt="2023-03-07T15:36:30.052" v="166"/>
          <ac:spMkLst>
            <pc:docMk/>
            <pc:sldMk cId="429509739" sldId="320"/>
            <ac:spMk id="21" creationId="{2D6C5B24-B675-909D-B188-A5E62911704C}"/>
          </ac:spMkLst>
        </pc:spChg>
        <pc:spChg chg="mod">
          <ac:chgData name="Ben Wallack" userId="9cf83be0084a0e2e" providerId="LiveId" clId="{2BD26199-E58A-4022-B1C5-00E40FBD0923}" dt="2023-03-07T15:36:30.052" v="166"/>
          <ac:spMkLst>
            <pc:docMk/>
            <pc:sldMk cId="429509739" sldId="320"/>
            <ac:spMk id="22" creationId="{0A6B76CA-4B2F-A783-BEC7-C7DDE553197C}"/>
          </ac:spMkLst>
        </pc:spChg>
        <pc:spChg chg="add mod">
          <ac:chgData name="Ben Wallack" userId="9cf83be0084a0e2e" providerId="LiveId" clId="{2BD26199-E58A-4022-B1C5-00E40FBD0923}" dt="2023-03-07T15:36:52.779" v="172" actId="1076"/>
          <ac:spMkLst>
            <pc:docMk/>
            <pc:sldMk cId="429509739" sldId="320"/>
            <ac:spMk id="23" creationId="{F7B95EBD-1901-E523-C867-3E0035E26686}"/>
          </ac:spMkLst>
        </pc:spChg>
        <pc:spChg chg="mod">
          <ac:chgData name="Ben Wallack" userId="9cf83be0084a0e2e" providerId="LiveId" clId="{2BD26199-E58A-4022-B1C5-00E40FBD0923}" dt="2023-03-07T15:36:48.564" v="171"/>
          <ac:spMkLst>
            <pc:docMk/>
            <pc:sldMk cId="429509739" sldId="320"/>
            <ac:spMk id="25" creationId="{0F636BEC-6256-E793-F4C9-18641F06E74C}"/>
          </ac:spMkLst>
        </pc:spChg>
        <pc:spChg chg="mod">
          <ac:chgData name="Ben Wallack" userId="9cf83be0084a0e2e" providerId="LiveId" clId="{2BD26199-E58A-4022-B1C5-00E40FBD0923}" dt="2023-03-07T15:37:03.844" v="175"/>
          <ac:spMkLst>
            <pc:docMk/>
            <pc:sldMk cId="429509739" sldId="320"/>
            <ac:spMk id="26" creationId="{51913184-D6A6-803B-A82A-FBA0834DBE39}"/>
          </ac:spMkLst>
        </pc:spChg>
        <pc:spChg chg="add mod">
          <ac:chgData name="Ben Wallack" userId="9cf83be0084a0e2e" providerId="LiveId" clId="{2BD26199-E58A-4022-B1C5-00E40FBD0923}" dt="2023-03-07T15:36:57.738" v="174" actId="1076"/>
          <ac:spMkLst>
            <pc:docMk/>
            <pc:sldMk cId="429509739" sldId="320"/>
            <ac:spMk id="27" creationId="{A9818C8A-3714-BE14-7BB5-79557315FCAA}"/>
          </ac:spMkLst>
        </pc:spChg>
        <pc:spChg chg="del">
          <ac:chgData name="Ben Wallack" userId="9cf83be0084a0e2e" providerId="LiveId" clId="{2BD26199-E58A-4022-B1C5-00E40FBD0923}" dt="2023-03-07T15:36:20.879" v="162" actId="478"/>
          <ac:spMkLst>
            <pc:docMk/>
            <pc:sldMk cId="429509739" sldId="320"/>
            <ac:spMk id="29" creationId="{5DB6F8DF-243B-FF7F-8C28-C4E22E320597}"/>
          </ac:spMkLst>
        </pc:spChg>
        <pc:spChg chg="del">
          <ac:chgData name="Ben Wallack" userId="9cf83be0084a0e2e" providerId="LiveId" clId="{2BD26199-E58A-4022-B1C5-00E40FBD0923}" dt="2023-03-07T15:36:20.879" v="162" actId="478"/>
          <ac:spMkLst>
            <pc:docMk/>
            <pc:sldMk cId="429509739" sldId="320"/>
            <ac:spMk id="33" creationId="{2451016B-B2FB-2F99-156E-3D2FEAE9D946}"/>
          </ac:spMkLst>
        </pc:spChg>
        <pc:spChg chg="mod">
          <ac:chgData name="Ben Wallack" userId="9cf83be0084a0e2e" providerId="LiveId" clId="{2BD26199-E58A-4022-B1C5-00E40FBD0923}" dt="2023-03-07T15:36:53.521" v="173"/>
          <ac:spMkLst>
            <pc:docMk/>
            <pc:sldMk cId="429509739" sldId="320"/>
            <ac:spMk id="38" creationId="{64A40E0E-2551-3E51-FB41-B66275B50C6B}"/>
          </ac:spMkLst>
        </pc:spChg>
        <pc:spChg chg="mod">
          <ac:chgData name="Ben Wallack" userId="9cf83be0084a0e2e" providerId="LiveId" clId="{2BD26199-E58A-4022-B1C5-00E40FBD0923}" dt="2023-03-07T15:37:30.027" v="183" actId="20577"/>
          <ac:spMkLst>
            <pc:docMk/>
            <pc:sldMk cId="429509739" sldId="320"/>
            <ac:spMk id="39" creationId="{0CBC74E9-81A1-9865-57B0-20011E0BA96E}"/>
          </ac:spMkLst>
        </pc:spChg>
        <pc:grpChg chg="add del mod">
          <ac:chgData name="Ben Wallack" userId="9cf83be0084a0e2e" providerId="LiveId" clId="{2BD26199-E58A-4022-B1C5-00E40FBD0923}" dt="2023-03-07T15:36:29.567" v="165"/>
          <ac:grpSpMkLst>
            <pc:docMk/>
            <pc:sldMk cId="429509739" sldId="320"/>
            <ac:grpSpMk id="4" creationId="{0F2E3B63-6040-F77B-DD91-47ECD9901B8B}"/>
          </ac:grpSpMkLst>
        </pc:grpChg>
        <pc:grpChg chg="del">
          <ac:chgData name="Ben Wallack" userId="9cf83be0084a0e2e" providerId="LiveId" clId="{2BD26199-E58A-4022-B1C5-00E40FBD0923}" dt="2023-03-07T15:35:58.698" v="156" actId="478"/>
          <ac:grpSpMkLst>
            <pc:docMk/>
            <pc:sldMk cId="429509739" sldId="320"/>
            <ac:grpSpMk id="7" creationId="{11951B0E-C1CA-B41F-0B4D-F08E3DD94BA8}"/>
          </ac:grpSpMkLst>
        </pc:grpChg>
        <pc:grpChg chg="mod">
          <ac:chgData name="Ben Wallack" userId="9cf83be0084a0e2e" providerId="LiveId" clId="{2BD26199-E58A-4022-B1C5-00E40FBD0923}" dt="2023-03-07T15:37:44.625" v="186" actId="14100"/>
          <ac:grpSpMkLst>
            <pc:docMk/>
            <pc:sldMk cId="429509739" sldId="320"/>
            <ac:grpSpMk id="9" creationId="{C6135A6A-1E54-B024-437E-1885659F7A53}"/>
          </ac:grpSpMkLst>
        </pc:grpChg>
        <pc:grpChg chg="del">
          <ac:chgData name="Ben Wallack" userId="9cf83be0084a0e2e" providerId="LiveId" clId="{2BD26199-E58A-4022-B1C5-00E40FBD0923}" dt="2023-03-07T15:36:20.879" v="162" actId="478"/>
          <ac:grpSpMkLst>
            <pc:docMk/>
            <pc:sldMk cId="429509739" sldId="320"/>
            <ac:grpSpMk id="15" creationId="{8F7EA39A-E03F-6B9C-C800-4A5E7E24F837}"/>
          </ac:grpSpMkLst>
        </pc:grpChg>
        <pc:grpChg chg="add del mod">
          <ac:chgData name="Ben Wallack" userId="9cf83be0084a0e2e" providerId="LiveId" clId="{2BD26199-E58A-4022-B1C5-00E40FBD0923}" dt="2023-03-07T15:36:37.899" v="168" actId="478"/>
          <ac:grpSpMkLst>
            <pc:docMk/>
            <pc:sldMk cId="429509739" sldId="320"/>
            <ac:grpSpMk id="20" creationId="{B9779F14-67B5-698A-9F50-A16FF9CCA2FA}"/>
          </ac:grpSpMkLst>
        </pc:grpChg>
        <pc:grpChg chg="add mod">
          <ac:chgData name="Ben Wallack" userId="9cf83be0084a0e2e" providerId="LiveId" clId="{2BD26199-E58A-4022-B1C5-00E40FBD0923}" dt="2023-03-07T15:37:39.603" v="184" actId="14100"/>
          <ac:grpSpMkLst>
            <pc:docMk/>
            <pc:sldMk cId="429509739" sldId="320"/>
            <ac:grpSpMk id="24" creationId="{FB9045D7-6193-EBF9-C05D-348EA03D9298}"/>
          </ac:grpSpMkLst>
        </pc:grpChg>
        <pc:grpChg chg="del">
          <ac:chgData name="Ben Wallack" userId="9cf83be0084a0e2e" providerId="LiveId" clId="{2BD26199-E58A-4022-B1C5-00E40FBD0923}" dt="2023-03-07T15:36:20.879" v="162" actId="478"/>
          <ac:grpSpMkLst>
            <pc:docMk/>
            <pc:sldMk cId="429509739" sldId="320"/>
            <ac:grpSpMk id="30" creationId="{B0CC00AF-B052-EE62-70BF-3061B3F7791B}"/>
          </ac:grpSpMkLst>
        </pc:grpChg>
        <pc:grpChg chg="del">
          <ac:chgData name="Ben Wallack" userId="9cf83be0084a0e2e" providerId="LiveId" clId="{2BD26199-E58A-4022-B1C5-00E40FBD0923}" dt="2023-03-07T15:36:20.879" v="162" actId="478"/>
          <ac:grpSpMkLst>
            <pc:docMk/>
            <pc:sldMk cId="429509739" sldId="320"/>
            <ac:grpSpMk id="34" creationId="{33B10A7D-D754-2867-F9C5-72DD568B6A5A}"/>
          </ac:grpSpMkLst>
        </pc:grpChg>
        <pc:grpChg chg="add mod">
          <ac:chgData name="Ben Wallack" userId="9cf83be0084a0e2e" providerId="LiveId" clId="{2BD26199-E58A-4022-B1C5-00E40FBD0923}" dt="2023-03-07T15:37:27.900" v="182" actId="14100"/>
          <ac:grpSpMkLst>
            <pc:docMk/>
            <pc:sldMk cId="429509739" sldId="320"/>
            <ac:grpSpMk id="37" creationId="{6554BBBB-44CC-04DE-42EC-8EEEF588F69E}"/>
          </ac:grpSpMkLst>
        </pc:grpChg>
      </pc:sldChg>
      <pc:sldChg chg="modSp mod">
        <pc:chgData name="Ben Wallack" userId="9cf83be0084a0e2e" providerId="LiveId" clId="{2BD26199-E58A-4022-B1C5-00E40FBD0923}" dt="2023-03-07T15:41:57.346" v="219" actId="255"/>
        <pc:sldMkLst>
          <pc:docMk/>
          <pc:sldMk cId="367263908" sldId="321"/>
        </pc:sldMkLst>
        <pc:spChg chg="mod">
          <ac:chgData name="Ben Wallack" userId="9cf83be0084a0e2e" providerId="LiveId" clId="{2BD26199-E58A-4022-B1C5-00E40FBD0923}" dt="2023-03-07T15:41:24.676" v="211"/>
          <ac:spMkLst>
            <pc:docMk/>
            <pc:sldMk cId="367263908" sldId="321"/>
            <ac:spMk id="2" creationId="{66A47F5C-50EC-416A-AE8C-6F6BB4225673}"/>
          </ac:spMkLst>
        </pc:spChg>
        <pc:graphicFrameChg chg="mod">
          <ac:chgData name="Ben Wallack" userId="9cf83be0084a0e2e" providerId="LiveId" clId="{2BD26199-E58A-4022-B1C5-00E40FBD0923}" dt="2023-03-07T15:41:57.346" v="219" actId="255"/>
          <ac:graphicFrameMkLst>
            <pc:docMk/>
            <pc:sldMk cId="367263908" sldId="321"/>
            <ac:graphicFrameMk id="4" creationId="{59F5A1AC-D08D-42AE-B94A-1CAFB517D846}"/>
          </ac:graphicFrameMkLst>
        </pc:graphicFrameChg>
      </pc:sldChg>
      <pc:sldChg chg="addSp modSp mod">
        <pc:chgData name="Ben Wallack" userId="9cf83be0084a0e2e" providerId="LiveId" clId="{2BD26199-E58A-4022-B1C5-00E40FBD0923}" dt="2023-03-07T15:57:43.458" v="413"/>
        <pc:sldMkLst>
          <pc:docMk/>
          <pc:sldMk cId="3032401587" sldId="323"/>
        </pc:sldMkLst>
        <pc:spChg chg="mod">
          <ac:chgData name="Ben Wallack" userId="9cf83be0084a0e2e" providerId="LiveId" clId="{2BD26199-E58A-4022-B1C5-00E40FBD0923}" dt="2023-03-07T15:34:55.093" v="145" actId="113"/>
          <ac:spMkLst>
            <pc:docMk/>
            <pc:sldMk cId="3032401587" sldId="323"/>
            <ac:spMk id="2" creationId="{66A47F5C-50EC-416A-AE8C-6F6BB4225673}"/>
          </ac:spMkLst>
        </pc:spChg>
        <pc:spChg chg="add mod">
          <ac:chgData name="Ben Wallack" userId="9cf83be0084a0e2e" providerId="LiveId" clId="{2BD26199-E58A-4022-B1C5-00E40FBD0923}" dt="2023-03-07T15:34:23.925" v="139" actId="1076"/>
          <ac:spMkLst>
            <pc:docMk/>
            <pc:sldMk cId="3032401587" sldId="323"/>
            <ac:spMk id="3" creationId="{462DB10E-A854-19F1-460B-4B42968A87B4}"/>
          </ac:spMkLst>
        </pc:spChg>
        <pc:graphicFrameChg chg="mod">
          <ac:chgData name="Ben Wallack" userId="9cf83be0084a0e2e" providerId="LiveId" clId="{2BD26199-E58A-4022-B1C5-00E40FBD0923}" dt="2023-03-07T15:57:43.458" v="413"/>
          <ac:graphicFrameMkLst>
            <pc:docMk/>
            <pc:sldMk cId="3032401587" sldId="323"/>
            <ac:graphicFrameMk id="4" creationId="{59F5A1AC-D08D-42AE-B94A-1CAFB517D846}"/>
          </ac:graphicFrameMkLst>
        </pc:graphicFrameChg>
      </pc:sldChg>
      <pc:sldChg chg="addSp delSp modSp mod">
        <pc:chgData name="Ben Wallack" userId="9cf83be0084a0e2e" providerId="LiveId" clId="{2BD26199-E58A-4022-B1C5-00E40FBD0923}" dt="2023-03-07T15:26:59.563" v="47" actId="1076"/>
        <pc:sldMkLst>
          <pc:docMk/>
          <pc:sldMk cId="2997301899" sldId="324"/>
        </pc:sldMkLst>
        <pc:spChg chg="mod">
          <ac:chgData name="Ben Wallack" userId="9cf83be0084a0e2e" providerId="LiveId" clId="{2BD26199-E58A-4022-B1C5-00E40FBD0923}" dt="2023-03-07T15:26:59.563" v="47" actId="1076"/>
          <ac:spMkLst>
            <pc:docMk/>
            <pc:sldMk cId="2997301899" sldId="324"/>
            <ac:spMk id="2" creationId="{66A47F5C-50EC-416A-AE8C-6F6BB4225673}"/>
          </ac:spMkLst>
        </pc:spChg>
        <pc:spChg chg="add mod">
          <ac:chgData name="Ben Wallack" userId="9cf83be0084a0e2e" providerId="LiveId" clId="{2BD26199-E58A-4022-B1C5-00E40FBD0923}" dt="2023-03-07T15:26:36.772" v="43" actId="1076"/>
          <ac:spMkLst>
            <pc:docMk/>
            <pc:sldMk cId="2997301899" sldId="324"/>
            <ac:spMk id="3" creationId="{B3E23722-D6E7-E493-4AED-1D711FB5B14A}"/>
          </ac:spMkLst>
        </pc:spChg>
        <pc:spChg chg="del">
          <ac:chgData name="Ben Wallack" userId="9cf83be0084a0e2e" providerId="LiveId" clId="{2BD26199-E58A-4022-B1C5-00E40FBD0923}" dt="2023-03-07T15:26:10.027" v="35" actId="478"/>
          <ac:spMkLst>
            <pc:docMk/>
            <pc:sldMk cId="2997301899" sldId="324"/>
            <ac:spMk id="6" creationId="{5C7F8C72-A81B-AFAA-FFF9-FAD661CC2CD8}"/>
          </ac:spMkLst>
        </pc:spChg>
        <pc:spChg chg="del">
          <ac:chgData name="Ben Wallack" userId="9cf83be0084a0e2e" providerId="LiveId" clId="{2BD26199-E58A-4022-B1C5-00E40FBD0923}" dt="2023-03-07T15:26:03.706" v="34" actId="478"/>
          <ac:spMkLst>
            <pc:docMk/>
            <pc:sldMk cId="2997301899" sldId="324"/>
            <ac:spMk id="8" creationId="{39640C1D-68B4-8FED-42D9-BB997A890385}"/>
          </ac:spMkLst>
        </pc:spChg>
        <pc:spChg chg="del">
          <ac:chgData name="Ben Wallack" userId="9cf83be0084a0e2e" providerId="LiveId" clId="{2BD26199-E58A-4022-B1C5-00E40FBD0923}" dt="2023-03-07T15:26:10.027" v="35" actId="478"/>
          <ac:spMkLst>
            <pc:docMk/>
            <pc:sldMk cId="2997301899" sldId="324"/>
            <ac:spMk id="14" creationId="{4B0AD1BE-1114-3D72-74A8-E856743BFA91}"/>
          </ac:spMkLst>
        </pc:spChg>
        <pc:spChg chg="del">
          <ac:chgData name="Ben Wallack" userId="9cf83be0084a0e2e" providerId="LiveId" clId="{2BD26199-E58A-4022-B1C5-00E40FBD0923}" dt="2023-03-07T15:26:10.027" v="35" actId="478"/>
          <ac:spMkLst>
            <pc:docMk/>
            <pc:sldMk cId="2997301899" sldId="324"/>
            <ac:spMk id="18" creationId="{735D91CC-D23D-7F1F-A88F-C01C748D4FA1}"/>
          </ac:spMkLst>
        </pc:spChg>
        <pc:spChg chg="del">
          <ac:chgData name="Ben Wallack" userId="9cf83be0084a0e2e" providerId="LiveId" clId="{2BD26199-E58A-4022-B1C5-00E40FBD0923}" dt="2023-03-07T15:26:12.970" v="37" actId="478"/>
          <ac:spMkLst>
            <pc:docMk/>
            <pc:sldMk cId="2997301899" sldId="324"/>
            <ac:spMk id="20" creationId="{C55A8F2E-3275-B615-24C4-C6151432F581}"/>
          </ac:spMkLst>
        </pc:spChg>
        <pc:spChg chg="del">
          <ac:chgData name="Ben Wallack" userId="9cf83be0084a0e2e" providerId="LiveId" clId="{2BD26199-E58A-4022-B1C5-00E40FBD0923}" dt="2023-03-07T15:26:10.027" v="35" actId="478"/>
          <ac:spMkLst>
            <pc:docMk/>
            <pc:sldMk cId="2997301899" sldId="324"/>
            <ac:spMk id="26" creationId="{40E6A04F-57D4-AA06-BD0B-9EFDDE641736}"/>
          </ac:spMkLst>
        </pc:spChg>
        <pc:grpChg chg="del">
          <ac:chgData name="Ben Wallack" userId="9cf83be0084a0e2e" providerId="LiveId" clId="{2BD26199-E58A-4022-B1C5-00E40FBD0923}" dt="2023-03-07T15:26:10.027" v="35" actId="478"/>
          <ac:grpSpMkLst>
            <pc:docMk/>
            <pc:sldMk cId="2997301899" sldId="324"/>
            <ac:grpSpMk id="7" creationId="{11951B0E-C1CA-B41F-0B4D-F08E3DD94BA8}"/>
          </ac:grpSpMkLst>
        </pc:grpChg>
        <pc:grpChg chg="del">
          <ac:chgData name="Ben Wallack" userId="9cf83be0084a0e2e" providerId="LiveId" clId="{2BD26199-E58A-4022-B1C5-00E40FBD0923}" dt="2023-03-07T15:26:10.906" v="36" actId="478"/>
          <ac:grpSpMkLst>
            <pc:docMk/>
            <pc:sldMk cId="2997301899" sldId="324"/>
            <ac:grpSpMk id="9" creationId="{C6135A6A-1E54-B024-437E-1885659F7A53}"/>
          </ac:grpSpMkLst>
        </pc:grpChg>
        <pc:grpChg chg="del">
          <ac:chgData name="Ben Wallack" userId="9cf83be0084a0e2e" providerId="LiveId" clId="{2BD26199-E58A-4022-B1C5-00E40FBD0923}" dt="2023-03-07T15:26:10.027" v="35" actId="478"/>
          <ac:grpSpMkLst>
            <pc:docMk/>
            <pc:sldMk cId="2997301899" sldId="324"/>
            <ac:grpSpMk id="15" creationId="{8F7EA39A-E03F-6B9C-C800-4A5E7E24F837}"/>
          </ac:grpSpMkLst>
        </pc:grpChg>
      </pc:sldChg>
      <pc:sldChg chg="delSp modSp add mod">
        <pc:chgData name="Ben Wallack" userId="9cf83be0084a0e2e" providerId="LiveId" clId="{2BD26199-E58A-4022-B1C5-00E40FBD0923}" dt="2023-03-07T15:29:29.316" v="83" actId="1076"/>
        <pc:sldMkLst>
          <pc:docMk/>
          <pc:sldMk cId="2477596415" sldId="325"/>
        </pc:sldMkLst>
        <pc:spChg chg="mod">
          <ac:chgData name="Ben Wallack" userId="9cf83be0084a0e2e" providerId="LiveId" clId="{2BD26199-E58A-4022-B1C5-00E40FBD0923}" dt="2023-03-07T15:29:21.153" v="82" actId="14100"/>
          <ac:spMkLst>
            <pc:docMk/>
            <pc:sldMk cId="2477596415" sldId="325"/>
            <ac:spMk id="2" creationId="{66A47F5C-50EC-416A-AE8C-6F6BB4225673}"/>
          </ac:spMkLst>
        </pc:spChg>
        <pc:spChg chg="mod">
          <ac:chgData name="Ben Wallack" userId="9cf83be0084a0e2e" providerId="LiveId" clId="{2BD26199-E58A-4022-B1C5-00E40FBD0923}" dt="2023-03-07T15:28:31.432" v="74" actId="14100"/>
          <ac:spMkLst>
            <pc:docMk/>
            <pc:sldMk cId="2477596415" sldId="325"/>
            <ac:spMk id="6" creationId="{5C7F8C72-A81B-AFAA-FFF9-FAD661CC2CD8}"/>
          </ac:spMkLst>
        </pc:spChg>
        <pc:spChg chg="mod">
          <ac:chgData name="Ben Wallack" userId="9cf83be0084a0e2e" providerId="LiveId" clId="{2BD26199-E58A-4022-B1C5-00E40FBD0923}" dt="2023-03-07T15:29:29.316" v="83" actId="1076"/>
          <ac:spMkLst>
            <pc:docMk/>
            <pc:sldMk cId="2477596415" sldId="325"/>
            <ac:spMk id="8" creationId="{39640C1D-68B4-8FED-42D9-BB997A890385}"/>
          </ac:spMkLst>
        </pc:spChg>
        <pc:spChg chg="mod">
          <ac:chgData name="Ben Wallack" userId="9cf83be0084a0e2e" providerId="LiveId" clId="{2BD26199-E58A-4022-B1C5-00E40FBD0923}" dt="2023-03-07T15:29:06.726" v="79" actId="255"/>
          <ac:spMkLst>
            <pc:docMk/>
            <pc:sldMk cId="2477596415" sldId="325"/>
            <ac:spMk id="11" creationId="{780CEF87-34F6-E05A-575B-7911B6B617E8}"/>
          </ac:spMkLst>
        </pc:spChg>
        <pc:spChg chg="mod">
          <ac:chgData name="Ben Wallack" userId="9cf83be0084a0e2e" providerId="LiveId" clId="{2BD26199-E58A-4022-B1C5-00E40FBD0923}" dt="2023-03-07T15:28:42.055" v="76" actId="255"/>
          <ac:spMkLst>
            <pc:docMk/>
            <pc:sldMk cId="2477596415" sldId="325"/>
            <ac:spMk id="13" creationId="{F6ED02D0-FF90-C742-F5D7-FD458A31E7CB}"/>
          </ac:spMkLst>
        </pc:spChg>
        <pc:spChg chg="del">
          <ac:chgData name="Ben Wallack" userId="9cf83be0084a0e2e" providerId="LiveId" clId="{2BD26199-E58A-4022-B1C5-00E40FBD0923}" dt="2023-03-07T15:28:18.397" v="69" actId="478"/>
          <ac:spMkLst>
            <pc:docMk/>
            <pc:sldMk cId="2477596415" sldId="325"/>
            <ac:spMk id="14" creationId="{4B0AD1BE-1114-3D72-74A8-E856743BFA91}"/>
          </ac:spMkLst>
        </pc:spChg>
        <pc:spChg chg="del">
          <ac:chgData name="Ben Wallack" userId="9cf83be0084a0e2e" providerId="LiveId" clId="{2BD26199-E58A-4022-B1C5-00E40FBD0923}" dt="2023-03-07T15:28:18.872" v="70" actId="478"/>
          <ac:spMkLst>
            <pc:docMk/>
            <pc:sldMk cId="2477596415" sldId="325"/>
            <ac:spMk id="18" creationId="{735D91CC-D23D-7F1F-A88F-C01C748D4FA1}"/>
          </ac:spMkLst>
        </pc:spChg>
        <pc:spChg chg="del">
          <ac:chgData name="Ben Wallack" userId="9cf83be0084a0e2e" providerId="LiveId" clId="{2BD26199-E58A-4022-B1C5-00E40FBD0923}" dt="2023-03-07T15:28:19.500" v="71" actId="478"/>
          <ac:spMkLst>
            <pc:docMk/>
            <pc:sldMk cId="2477596415" sldId="325"/>
            <ac:spMk id="20" creationId="{C55A8F2E-3275-B615-24C4-C6151432F581}"/>
          </ac:spMkLst>
        </pc:spChg>
        <pc:spChg chg="del">
          <ac:chgData name="Ben Wallack" userId="9cf83be0084a0e2e" providerId="LiveId" clId="{2BD26199-E58A-4022-B1C5-00E40FBD0923}" dt="2023-03-07T15:28:17.939" v="68" actId="478"/>
          <ac:spMkLst>
            <pc:docMk/>
            <pc:sldMk cId="2477596415" sldId="325"/>
            <ac:spMk id="26" creationId="{40E6A04F-57D4-AA06-BD0B-9EFDDE641736}"/>
          </ac:spMkLst>
        </pc:spChg>
        <pc:grpChg chg="mod">
          <ac:chgData name="Ben Wallack" userId="9cf83be0084a0e2e" providerId="LiveId" clId="{2BD26199-E58A-4022-B1C5-00E40FBD0923}" dt="2023-03-07T15:28:31.432" v="74" actId="14100"/>
          <ac:grpSpMkLst>
            <pc:docMk/>
            <pc:sldMk cId="2477596415" sldId="325"/>
            <ac:grpSpMk id="7" creationId="{11951B0E-C1CA-B41F-0B4D-F08E3DD94BA8}"/>
          </ac:grpSpMkLst>
        </pc:grpChg>
        <pc:grpChg chg="mod">
          <ac:chgData name="Ben Wallack" userId="9cf83be0084a0e2e" providerId="LiveId" clId="{2BD26199-E58A-4022-B1C5-00E40FBD0923}" dt="2023-03-07T15:28:53.343" v="77" actId="14100"/>
          <ac:grpSpMkLst>
            <pc:docMk/>
            <pc:sldMk cId="2477596415" sldId="325"/>
            <ac:grpSpMk id="9" creationId="{C6135A6A-1E54-B024-437E-1885659F7A53}"/>
          </ac:grpSpMkLst>
        </pc:grpChg>
        <pc:grpChg chg="del">
          <ac:chgData name="Ben Wallack" userId="9cf83be0084a0e2e" providerId="LiveId" clId="{2BD26199-E58A-4022-B1C5-00E40FBD0923}" dt="2023-03-07T15:28:16.994" v="67" actId="478"/>
          <ac:grpSpMkLst>
            <pc:docMk/>
            <pc:sldMk cId="2477596415" sldId="325"/>
            <ac:grpSpMk id="15" creationId="{8F7EA39A-E03F-6B9C-C800-4A5E7E24F837}"/>
          </ac:grpSpMkLst>
        </pc:grpChg>
      </pc:sldChg>
      <pc:sldChg chg="addSp delSp modSp add mod ord setBg">
        <pc:chgData name="Ben Wallack" userId="9cf83be0084a0e2e" providerId="LiveId" clId="{2BD26199-E58A-4022-B1C5-00E40FBD0923}" dt="2023-03-07T15:57:18.717" v="411" actId="113"/>
        <pc:sldMkLst>
          <pc:docMk/>
          <pc:sldMk cId="4168019097" sldId="326"/>
        </pc:sldMkLst>
        <pc:spChg chg="mod">
          <ac:chgData name="Ben Wallack" userId="9cf83be0084a0e2e" providerId="LiveId" clId="{2BD26199-E58A-4022-B1C5-00E40FBD0923}" dt="2023-03-07T15:27:49.069" v="60" actId="113"/>
          <ac:spMkLst>
            <pc:docMk/>
            <pc:sldMk cId="4168019097" sldId="326"/>
            <ac:spMk id="2" creationId="{66A47F5C-50EC-416A-AE8C-6F6BB4225673}"/>
          </ac:spMkLst>
        </pc:spChg>
        <pc:spChg chg="add del mod">
          <ac:chgData name="Ben Wallack" userId="9cf83be0084a0e2e" providerId="LiveId" clId="{2BD26199-E58A-4022-B1C5-00E40FBD0923}" dt="2023-03-07T15:27:33.123" v="56" actId="478"/>
          <ac:spMkLst>
            <pc:docMk/>
            <pc:sldMk cId="4168019097" sldId="326"/>
            <ac:spMk id="5" creationId="{88FB0C6F-54E3-D7E2-8880-5B36C72946F3}"/>
          </ac:spMkLst>
        </pc:spChg>
        <pc:spChg chg="add mod">
          <ac:chgData name="Ben Wallack" userId="9cf83be0084a0e2e" providerId="LiveId" clId="{2BD26199-E58A-4022-B1C5-00E40FBD0923}" dt="2023-03-07T15:57:18.717" v="411" actId="113"/>
          <ac:spMkLst>
            <pc:docMk/>
            <pc:sldMk cId="4168019097" sldId="326"/>
            <ac:spMk id="6" creationId="{558E9215-C18E-0804-BE43-1EE45867257F}"/>
          </ac:spMkLst>
        </pc:spChg>
        <pc:graphicFrameChg chg="del mod">
          <ac:chgData name="Ben Wallack" userId="9cf83be0084a0e2e" providerId="LiveId" clId="{2BD26199-E58A-4022-B1C5-00E40FBD0923}" dt="2023-03-07T15:27:31.771" v="55" actId="478"/>
          <ac:graphicFrameMkLst>
            <pc:docMk/>
            <pc:sldMk cId="4168019097" sldId="326"/>
            <ac:graphicFrameMk id="4" creationId="{59F5A1AC-D08D-42AE-B94A-1CAFB517D846}"/>
          </ac:graphicFrameMkLst>
        </pc:graphicFrameChg>
      </pc:sldChg>
      <pc:sldChg chg="modSp add mod ord setBg">
        <pc:chgData name="Ben Wallack" userId="9cf83be0084a0e2e" providerId="LiveId" clId="{2BD26199-E58A-4022-B1C5-00E40FBD0923}" dt="2023-03-07T15:41:09.366" v="210"/>
        <pc:sldMkLst>
          <pc:docMk/>
          <pc:sldMk cId="858198008" sldId="327"/>
        </pc:sldMkLst>
        <pc:spChg chg="mod">
          <ac:chgData name="Ben Wallack" userId="9cf83be0084a0e2e" providerId="LiveId" clId="{2BD26199-E58A-4022-B1C5-00E40FBD0923}" dt="2023-03-07T15:39:07.470" v="203" actId="27636"/>
          <ac:spMkLst>
            <pc:docMk/>
            <pc:sldMk cId="858198008" sldId="327"/>
            <ac:spMk id="2" creationId="{66A47F5C-50EC-416A-AE8C-6F6BB4225673}"/>
          </ac:spMkLst>
        </pc:spChg>
        <pc:spChg chg="mod">
          <ac:chgData name="Ben Wallack" userId="9cf83be0084a0e2e" providerId="LiveId" clId="{2BD26199-E58A-4022-B1C5-00E40FBD0923}" dt="2023-03-07T15:40:00.792" v="208" actId="1076"/>
          <ac:spMkLst>
            <pc:docMk/>
            <pc:sldMk cId="858198008" sldId="327"/>
            <ac:spMk id="3" creationId="{462DB10E-A854-19F1-460B-4B42968A87B4}"/>
          </ac:spMkLst>
        </pc:spChg>
        <pc:graphicFrameChg chg="mod">
          <ac:chgData name="Ben Wallack" userId="9cf83be0084a0e2e" providerId="LiveId" clId="{2BD26199-E58A-4022-B1C5-00E40FBD0923}" dt="2023-03-07T15:41:09.366" v="210"/>
          <ac:graphicFrameMkLst>
            <pc:docMk/>
            <pc:sldMk cId="858198008" sldId="327"/>
            <ac:graphicFrameMk id="4" creationId="{59F5A1AC-D08D-42AE-B94A-1CAFB517D846}"/>
          </ac:graphicFrameMkLst>
        </pc:graphicFrameChg>
      </pc:sldChg>
      <pc:sldChg chg="addSp delSp modSp add mod">
        <pc:chgData name="Ben Wallack" userId="9cf83be0084a0e2e" providerId="LiveId" clId="{2BD26199-E58A-4022-B1C5-00E40FBD0923}" dt="2023-03-07T15:48:16.720" v="309" actId="1076"/>
        <pc:sldMkLst>
          <pc:docMk/>
          <pc:sldMk cId="396558409" sldId="328"/>
        </pc:sldMkLst>
        <pc:spChg chg="mod">
          <ac:chgData name="Ben Wallack" userId="9cf83be0084a0e2e" providerId="LiveId" clId="{2BD26199-E58A-4022-B1C5-00E40FBD0923}" dt="2023-03-07T15:42:29.328" v="222" actId="1076"/>
          <ac:spMkLst>
            <pc:docMk/>
            <pc:sldMk cId="396558409" sldId="328"/>
            <ac:spMk id="2" creationId="{66A47F5C-50EC-416A-AE8C-6F6BB4225673}"/>
          </ac:spMkLst>
        </pc:spChg>
        <pc:spChg chg="add mod">
          <ac:chgData name="Ben Wallack" userId="9cf83be0084a0e2e" providerId="LiveId" clId="{2BD26199-E58A-4022-B1C5-00E40FBD0923}" dt="2023-03-07T15:47:20.384" v="295" actId="1076"/>
          <ac:spMkLst>
            <pc:docMk/>
            <pc:sldMk cId="396558409" sldId="328"/>
            <ac:spMk id="3" creationId="{69B5600A-7B35-C734-72F7-EAE242208CC5}"/>
          </ac:spMkLst>
        </pc:spChg>
        <pc:spChg chg="mod">
          <ac:chgData name="Ben Wallack" userId="9cf83be0084a0e2e" providerId="LiveId" clId="{2BD26199-E58A-4022-B1C5-00E40FBD0923}" dt="2023-03-07T15:43:50.070" v="234"/>
          <ac:spMkLst>
            <pc:docMk/>
            <pc:sldMk cId="396558409" sldId="328"/>
            <ac:spMk id="5" creationId="{F2D8F727-E57F-42AB-5CFD-B7FECD63155A}"/>
          </ac:spMkLst>
        </pc:spChg>
        <pc:spChg chg="mod">
          <ac:chgData name="Ben Wallack" userId="9cf83be0084a0e2e" providerId="LiveId" clId="{2BD26199-E58A-4022-B1C5-00E40FBD0923}" dt="2023-03-07T15:47:09.616" v="292" actId="115"/>
          <ac:spMkLst>
            <pc:docMk/>
            <pc:sldMk cId="396558409" sldId="328"/>
            <ac:spMk id="6" creationId="{43BB5656-9D2A-CD23-9C59-19E1077C6E14}"/>
          </ac:spMkLst>
        </pc:spChg>
        <pc:spChg chg="add mod">
          <ac:chgData name="Ben Wallack" userId="9cf83be0084a0e2e" providerId="LiveId" clId="{2BD26199-E58A-4022-B1C5-00E40FBD0923}" dt="2023-03-07T15:48:16.720" v="309" actId="1076"/>
          <ac:spMkLst>
            <pc:docMk/>
            <pc:sldMk cId="396558409" sldId="328"/>
            <ac:spMk id="7" creationId="{BE62CF21-CBDB-21C7-75C7-8172B096FC14}"/>
          </ac:spMkLst>
        </pc:spChg>
        <pc:spChg chg="mod">
          <ac:chgData name="Ben Wallack" userId="9cf83be0084a0e2e" providerId="LiveId" clId="{2BD26199-E58A-4022-B1C5-00E40FBD0923}" dt="2023-03-07T15:46:24.679" v="278" actId="1076"/>
          <ac:spMkLst>
            <pc:docMk/>
            <pc:sldMk cId="396558409" sldId="328"/>
            <ac:spMk id="8" creationId="{39640C1D-68B4-8FED-42D9-BB997A890385}"/>
          </ac:spMkLst>
        </pc:spChg>
        <pc:spChg chg="mod">
          <ac:chgData name="Ben Wallack" userId="9cf83be0084a0e2e" providerId="LiveId" clId="{2BD26199-E58A-4022-B1C5-00E40FBD0923}" dt="2023-03-07T15:43:29.898" v="228" actId="1076"/>
          <ac:spMkLst>
            <pc:docMk/>
            <pc:sldMk cId="396558409" sldId="328"/>
            <ac:spMk id="10" creationId="{0E137D6F-FA7A-BBAD-816E-090907BB22D4}"/>
          </ac:spMkLst>
        </pc:spChg>
        <pc:spChg chg="mod">
          <ac:chgData name="Ben Wallack" userId="9cf83be0084a0e2e" providerId="LiveId" clId="{2BD26199-E58A-4022-B1C5-00E40FBD0923}" dt="2023-03-07T15:44:45.255" v="246" actId="2711"/>
          <ac:spMkLst>
            <pc:docMk/>
            <pc:sldMk cId="396558409" sldId="328"/>
            <ac:spMk id="11" creationId="{780CEF87-34F6-E05A-575B-7911B6B617E8}"/>
          </ac:spMkLst>
        </pc:spChg>
        <pc:spChg chg="mod">
          <ac:chgData name="Ben Wallack" userId="9cf83be0084a0e2e" providerId="LiveId" clId="{2BD26199-E58A-4022-B1C5-00E40FBD0923}" dt="2023-03-07T15:45:29.789" v="261" actId="14100"/>
          <ac:spMkLst>
            <pc:docMk/>
            <pc:sldMk cId="396558409" sldId="328"/>
            <ac:spMk id="13" creationId="{B040B4BA-CFA2-48D5-795D-509A15DCE2E3}"/>
          </ac:spMkLst>
        </pc:spChg>
        <pc:spChg chg="mod">
          <ac:chgData name="Ben Wallack" userId="9cf83be0084a0e2e" providerId="LiveId" clId="{2BD26199-E58A-4022-B1C5-00E40FBD0923}" dt="2023-03-07T15:47:03.581" v="289" actId="115"/>
          <ac:spMkLst>
            <pc:docMk/>
            <pc:sldMk cId="396558409" sldId="328"/>
            <ac:spMk id="14" creationId="{65D75465-1F1A-31A0-911D-BECB17137B70}"/>
          </ac:spMkLst>
        </pc:spChg>
        <pc:spChg chg="add mod">
          <ac:chgData name="Ben Wallack" userId="9cf83be0084a0e2e" providerId="LiveId" clId="{2BD26199-E58A-4022-B1C5-00E40FBD0923}" dt="2023-03-07T15:45:42.833" v="266" actId="14100"/>
          <ac:spMkLst>
            <pc:docMk/>
            <pc:sldMk cId="396558409" sldId="328"/>
            <ac:spMk id="15" creationId="{B8B6A119-5E47-4811-E6ED-FF2BF26F38A0}"/>
          </ac:spMkLst>
        </pc:spChg>
        <pc:spChg chg="mod">
          <ac:chgData name="Ben Wallack" userId="9cf83be0084a0e2e" providerId="LiveId" clId="{2BD26199-E58A-4022-B1C5-00E40FBD0923}" dt="2023-03-07T15:47:42.610" v="302" actId="14100"/>
          <ac:spMkLst>
            <pc:docMk/>
            <pc:sldMk cId="396558409" sldId="328"/>
            <ac:spMk id="17" creationId="{120CFA45-4ABF-27B7-24BD-D942B79A3859}"/>
          </ac:spMkLst>
        </pc:spChg>
        <pc:spChg chg="mod">
          <ac:chgData name="Ben Wallack" userId="9cf83be0084a0e2e" providerId="LiveId" clId="{2BD26199-E58A-4022-B1C5-00E40FBD0923}" dt="2023-03-07T15:47:54.442" v="305" actId="14100"/>
          <ac:spMkLst>
            <pc:docMk/>
            <pc:sldMk cId="396558409" sldId="328"/>
            <ac:spMk id="18" creationId="{23A6524F-89F8-4B27-8C75-329AAA0B8E3D}"/>
          </ac:spMkLst>
        </pc:spChg>
        <pc:spChg chg="del">
          <ac:chgData name="Ben Wallack" userId="9cf83be0084a0e2e" providerId="LiveId" clId="{2BD26199-E58A-4022-B1C5-00E40FBD0923}" dt="2023-03-07T15:43:42.794" v="231" actId="478"/>
          <ac:spMkLst>
            <pc:docMk/>
            <pc:sldMk cId="396558409" sldId="328"/>
            <ac:spMk id="23" creationId="{F7B95EBD-1901-E523-C867-3E0035E26686}"/>
          </ac:spMkLst>
        </pc:spChg>
        <pc:spChg chg="del topLvl">
          <ac:chgData name="Ben Wallack" userId="9cf83be0084a0e2e" providerId="LiveId" clId="{2BD26199-E58A-4022-B1C5-00E40FBD0923}" dt="2023-03-07T15:43:46.731" v="233" actId="478"/>
          <ac:spMkLst>
            <pc:docMk/>
            <pc:sldMk cId="396558409" sldId="328"/>
            <ac:spMk id="25" creationId="{0F636BEC-6256-E793-F4C9-18641F06E74C}"/>
          </ac:spMkLst>
        </pc:spChg>
        <pc:spChg chg="del topLvl">
          <ac:chgData name="Ben Wallack" userId="9cf83be0084a0e2e" providerId="LiveId" clId="{2BD26199-E58A-4022-B1C5-00E40FBD0923}" dt="2023-03-07T15:43:44.991" v="232" actId="478"/>
          <ac:spMkLst>
            <pc:docMk/>
            <pc:sldMk cId="396558409" sldId="328"/>
            <ac:spMk id="26" creationId="{51913184-D6A6-803B-A82A-FBA0834DBE39}"/>
          </ac:spMkLst>
        </pc:spChg>
        <pc:spChg chg="del mod">
          <ac:chgData name="Ben Wallack" userId="9cf83be0084a0e2e" providerId="LiveId" clId="{2BD26199-E58A-4022-B1C5-00E40FBD0923}" dt="2023-03-07T15:44:19.292" v="241" actId="478"/>
          <ac:spMkLst>
            <pc:docMk/>
            <pc:sldMk cId="396558409" sldId="328"/>
            <ac:spMk id="27" creationId="{A9818C8A-3714-BE14-7BB5-79557315FCAA}"/>
          </ac:spMkLst>
        </pc:spChg>
        <pc:spChg chg="del topLvl">
          <ac:chgData name="Ben Wallack" userId="9cf83be0084a0e2e" providerId="LiveId" clId="{2BD26199-E58A-4022-B1C5-00E40FBD0923}" dt="2023-03-07T15:44:19.687" v="242" actId="478"/>
          <ac:spMkLst>
            <pc:docMk/>
            <pc:sldMk cId="396558409" sldId="328"/>
            <ac:spMk id="38" creationId="{64A40E0E-2551-3E51-FB41-B66275B50C6B}"/>
          </ac:spMkLst>
        </pc:spChg>
        <pc:spChg chg="del topLvl">
          <ac:chgData name="Ben Wallack" userId="9cf83be0084a0e2e" providerId="LiveId" clId="{2BD26199-E58A-4022-B1C5-00E40FBD0923}" dt="2023-03-07T15:44:17.516" v="239" actId="478"/>
          <ac:spMkLst>
            <pc:docMk/>
            <pc:sldMk cId="396558409" sldId="328"/>
            <ac:spMk id="39" creationId="{0CBC74E9-81A1-9865-57B0-20011E0BA96E}"/>
          </ac:spMkLst>
        </pc:spChg>
        <pc:grpChg chg="add mod">
          <ac:chgData name="Ben Wallack" userId="9cf83be0084a0e2e" providerId="LiveId" clId="{2BD26199-E58A-4022-B1C5-00E40FBD0923}" dt="2023-03-07T15:47:18.024" v="294" actId="1076"/>
          <ac:grpSpMkLst>
            <pc:docMk/>
            <pc:sldMk cId="396558409" sldId="328"/>
            <ac:grpSpMk id="4" creationId="{F47AACED-83C2-9C31-84F2-93C53527B99F}"/>
          </ac:grpSpMkLst>
        </pc:grpChg>
        <pc:grpChg chg="mod">
          <ac:chgData name="Ben Wallack" userId="9cf83be0084a0e2e" providerId="LiveId" clId="{2BD26199-E58A-4022-B1C5-00E40FBD0923}" dt="2023-03-07T15:46:22.424" v="277" actId="1076"/>
          <ac:grpSpMkLst>
            <pc:docMk/>
            <pc:sldMk cId="396558409" sldId="328"/>
            <ac:grpSpMk id="9" creationId="{C6135A6A-1E54-B024-437E-1885659F7A53}"/>
          </ac:grpSpMkLst>
        </pc:grpChg>
        <pc:grpChg chg="add mod">
          <ac:chgData name="Ben Wallack" userId="9cf83be0084a0e2e" providerId="LiveId" clId="{2BD26199-E58A-4022-B1C5-00E40FBD0923}" dt="2023-03-07T15:48:13.208" v="308" actId="14100"/>
          <ac:grpSpMkLst>
            <pc:docMk/>
            <pc:sldMk cId="396558409" sldId="328"/>
            <ac:grpSpMk id="12" creationId="{EE4A120F-8BE3-DE56-8144-A9800E3FF12E}"/>
          </ac:grpSpMkLst>
        </pc:grpChg>
        <pc:grpChg chg="add mod">
          <ac:chgData name="Ben Wallack" userId="9cf83be0084a0e2e" providerId="LiveId" clId="{2BD26199-E58A-4022-B1C5-00E40FBD0923}" dt="2023-03-07T15:48:00.405" v="306" actId="1076"/>
          <ac:grpSpMkLst>
            <pc:docMk/>
            <pc:sldMk cId="396558409" sldId="328"/>
            <ac:grpSpMk id="16" creationId="{78E50279-BA16-D877-D8DA-715B647BE234}"/>
          </ac:grpSpMkLst>
        </pc:grpChg>
        <pc:grpChg chg="del">
          <ac:chgData name="Ben Wallack" userId="9cf83be0084a0e2e" providerId="LiveId" clId="{2BD26199-E58A-4022-B1C5-00E40FBD0923}" dt="2023-03-07T15:43:44.991" v="232" actId="478"/>
          <ac:grpSpMkLst>
            <pc:docMk/>
            <pc:sldMk cId="396558409" sldId="328"/>
            <ac:grpSpMk id="24" creationId="{FB9045D7-6193-EBF9-C05D-348EA03D9298}"/>
          </ac:grpSpMkLst>
        </pc:grpChg>
        <pc:grpChg chg="del">
          <ac:chgData name="Ben Wallack" userId="9cf83be0084a0e2e" providerId="LiveId" clId="{2BD26199-E58A-4022-B1C5-00E40FBD0923}" dt="2023-03-07T15:44:17.516" v="239" actId="478"/>
          <ac:grpSpMkLst>
            <pc:docMk/>
            <pc:sldMk cId="396558409" sldId="328"/>
            <ac:grpSpMk id="37" creationId="{6554BBBB-44CC-04DE-42EC-8EEEF588F69E}"/>
          </ac:grpSpMkLst>
        </pc:grpChg>
      </pc:sldChg>
      <pc:sldChg chg="addSp modSp add mod setBg">
        <pc:chgData name="Ben Wallack" userId="9cf83be0084a0e2e" providerId="LiveId" clId="{2BD26199-E58A-4022-B1C5-00E40FBD0923}" dt="2023-03-07T15:51:55.088" v="359" actId="113"/>
        <pc:sldMkLst>
          <pc:docMk/>
          <pc:sldMk cId="2267636739" sldId="329"/>
        </pc:sldMkLst>
        <pc:spChg chg="mod">
          <ac:chgData name="Ben Wallack" userId="9cf83be0084a0e2e" providerId="LiveId" clId="{2BD26199-E58A-4022-B1C5-00E40FBD0923}" dt="2023-03-07T15:51:55.088" v="359" actId="113"/>
          <ac:spMkLst>
            <pc:docMk/>
            <pc:sldMk cId="2267636739" sldId="329"/>
            <ac:spMk id="2" creationId="{66A47F5C-50EC-416A-AE8C-6F6BB4225673}"/>
          </ac:spMkLst>
        </pc:spChg>
        <pc:spChg chg="mod">
          <ac:chgData name="Ben Wallack" userId="9cf83be0084a0e2e" providerId="LiveId" clId="{2BD26199-E58A-4022-B1C5-00E40FBD0923}" dt="2023-03-07T15:50:44.923" v="346" actId="2711"/>
          <ac:spMkLst>
            <pc:docMk/>
            <pc:sldMk cId="2267636739" sldId="329"/>
            <ac:spMk id="3" creationId="{462DB10E-A854-19F1-460B-4B42968A87B4}"/>
          </ac:spMkLst>
        </pc:spChg>
        <pc:spChg chg="add mod">
          <ac:chgData name="Ben Wallack" userId="9cf83be0084a0e2e" providerId="LiveId" clId="{2BD26199-E58A-4022-B1C5-00E40FBD0923}" dt="2023-03-07T15:49:55.238" v="328" actId="1076"/>
          <ac:spMkLst>
            <pc:docMk/>
            <pc:sldMk cId="2267636739" sldId="329"/>
            <ac:spMk id="5" creationId="{F9AD969C-164D-F9C8-F86E-22232A4AC2AD}"/>
          </ac:spMkLst>
        </pc:spChg>
        <pc:spChg chg="add mod">
          <ac:chgData name="Ben Wallack" userId="9cf83be0084a0e2e" providerId="LiveId" clId="{2BD26199-E58A-4022-B1C5-00E40FBD0923}" dt="2023-03-07T15:49:46.246" v="325"/>
          <ac:spMkLst>
            <pc:docMk/>
            <pc:sldMk cId="2267636739" sldId="329"/>
            <ac:spMk id="7" creationId="{AEF35852-6123-5E6C-91A2-316BC9BBA817}"/>
          </ac:spMkLst>
        </pc:spChg>
        <pc:spChg chg="add mod">
          <ac:chgData name="Ben Wallack" userId="9cf83be0084a0e2e" providerId="LiveId" clId="{2BD26199-E58A-4022-B1C5-00E40FBD0923}" dt="2023-03-07T15:49:46.246" v="325"/>
          <ac:spMkLst>
            <pc:docMk/>
            <pc:sldMk cId="2267636739" sldId="329"/>
            <ac:spMk id="8" creationId="{1888F98F-EFA7-1746-592D-238F0BFB228E}"/>
          </ac:spMkLst>
        </pc:spChg>
        <pc:spChg chg="add mod">
          <ac:chgData name="Ben Wallack" userId="9cf83be0084a0e2e" providerId="LiveId" clId="{2BD26199-E58A-4022-B1C5-00E40FBD0923}" dt="2023-03-07T15:51:10.428" v="353" actId="1076"/>
          <ac:spMkLst>
            <pc:docMk/>
            <pc:sldMk cId="2267636739" sldId="329"/>
            <ac:spMk id="10" creationId="{5E1AC896-016D-F196-666A-E8A36F4C3B95}"/>
          </ac:spMkLst>
        </pc:spChg>
        <pc:spChg chg="add mod">
          <ac:chgData name="Ben Wallack" userId="9cf83be0084a0e2e" providerId="LiveId" clId="{2BD26199-E58A-4022-B1C5-00E40FBD0923}" dt="2023-03-07T15:51:32.409" v="358" actId="571"/>
          <ac:spMkLst>
            <pc:docMk/>
            <pc:sldMk cId="2267636739" sldId="329"/>
            <ac:spMk id="11" creationId="{1158D920-3498-E2FB-C4A6-A6407B6D2815}"/>
          </ac:spMkLst>
        </pc:spChg>
        <pc:spChg chg="mod">
          <ac:chgData name="Ben Wallack" userId="9cf83be0084a0e2e" providerId="LiveId" clId="{2BD26199-E58A-4022-B1C5-00E40FBD0923}" dt="2023-03-07T15:51:32.409" v="358" actId="571"/>
          <ac:spMkLst>
            <pc:docMk/>
            <pc:sldMk cId="2267636739" sldId="329"/>
            <ac:spMk id="13" creationId="{11B62200-6408-DCF4-32F6-E97C1F0EB27A}"/>
          </ac:spMkLst>
        </pc:spChg>
        <pc:spChg chg="mod">
          <ac:chgData name="Ben Wallack" userId="9cf83be0084a0e2e" providerId="LiveId" clId="{2BD26199-E58A-4022-B1C5-00E40FBD0923}" dt="2023-03-07T15:51:32.409" v="358" actId="571"/>
          <ac:spMkLst>
            <pc:docMk/>
            <pc:sldMk cId="2267636739" sldId="329"/>
            <ac:spMk id="14" creationId="{FA697F53-9203-F6EC-3D7C-BCA6ACF9A086}"/>
          </ac:spMkLst>
        </pc:spChg>
        <pc:spChg chg="add mod">
          <ac:chgData name="Ben Wallack" userId="9cf83be0084a0e2e" providerId="LiveId" clId="{2BD26199-E58A-4022-B1C5-00E40FBD0923}" dt="2023-03-07T15:51:31.700" v="357" actId="571"/>
          <ac:spMkLst>
            <pc:docMk/>
            <pc:sldMk cId="2267636739" sldId="329"/>
            <ac:spMk id="15" creationId="{22FDDB07-BD78-D2DE-13F0-A229EE571F49}"/>
          </ac:spMkLst>
        </pc:spChg>
        <pc:spChg chg="mod">
          <ac:chgData name="Ben Wallack" userId="9cf83be0084a0e2e" providerId="LiveId" clId="{2BD26199-E58A-4022-B1C5-00E40FBD0923}" dt="2023-03-07T15:51:31.700" v="357" actId="571"/>
          <ac:spMkLst>
            <pc:docMk/>
            <pc:sldMk cId="2267636739" sldId="329"/>
            <ac:spMk id="17" creationId="{7586E43D-A20A-A4C8-F7E8-8CCF37F97B48}"/>
          </ac:spMkLst>
        </pc:spChg>
        <pc:spChg chg="mod">
          <ac:chgData name="Ben Wallack" userId="9cf83be0084a0e2e" providerId="LiveId" clId="{2BD26199-E58A-4022-B1C5-00E40FBD0923}" dt="2023-03-07T15:51:31.700" v="357" actId="571"/>
          <ac:spMkLst>
            <pc:docMk/>
            <pc:sldMk cId="2267636739" sldId="329"/>
            <ac:spMk id="18" creationId="{05847258-2DCE-2A03-129A-4E260D45C1E9}"/>
          </ac:spMkLst>
        </pc:spChg>
        <pc:grpChg chg="add mod">
          <ac:chgData name="Ben Wallack" userId="9cf83be0084a0e2e" providerId="LiveId" clId="{2BD26199-E58A-4022-B1C5-00E40FBD0923}" dt="2023-03-07T15:51:14.472" v="354" actId="1076"/>
          <ac:grpSpMkLst>
            <pc:docMk/>
            <pc:sldMk cId="2267636739" sldId="329"/>
            <ac:grpSpMk id="6" creationId="{F0654D8C-9A6C-7F69-F4E5-EB0A73E09198}"/>
          </ac:grpSpMkLst>
        </pc:grpChg>
        <pc:grpChg chg="add mod">
          <ac:chgData name="Ben Wallack" userId="9cf83be0084a0e2e" providerId="LiveId" clId="{2BD26199-E58A-4022-B1C5-00E40FBD0923}" dt="2023-03-07T15:51:32.409" v="358" actId="571"/>
          <ac:grpSpMkLst>
            <pc:docMk/>
            <pc:sldMk cId="2267636739" sldId="329"/>
            <ac:grpSpMk id="12" creationId="{0D4B6488-D9C3-9D13-BE3F-2F344C8B3565}"/>
          </ac:grpSpMkLst>
        </pc:grpChg>
        <pc:grpChg chg="add mod">
          <ac:chgData name="Ben Wallack" userId="9cf83be0084a0e2e" providerId="LiveId" clId="{2BD26199-E58A-4022-B1C5-00E40FBD0923}" dt="2023-03-07T15:51:31.700" v="357" actId="571"/>
          <ac:grpSpMkLst>
            <pc:docMk/>
            <pc:sldMk cId="2267636739" sldId="329"/>
            <ac:grpSpMk id="16" creationId="{E18B6D8C-21A8-1C99-2917-DD4FB9E04C4A}"/>
          </ac:grpSpMkLst>
        </pc:grpChg>
        <pc:graphicFrameChg chg="mod">
          <ac:chgData name="Ben Wallack" userId="9cf83be0084a0e2e" providerId="LiveId" clId="{2BD26199-E58A-4022-B1C5-00E40FBD0923}" dt="2023-03-07T15:50:53.313" v="348" actId="2711"/>
          <ac:graphicFrameMkLst>
            <pc:docMk/>
            <pc:sldMk cId="2267636739" sldId="329"/>
            <ac:graphicFrameMk id="4" creationId="{59F5A1AC-D08D-42AE-B94A-1CAFB517D846}"/>
          </ac:graphicFrameMkLst>
        </pc:graphicFrameChg>
      </pc:sldChg>
      <pc:sldChg chg="modSp add mod">
        <pc:chgData name="Ben Wallack" userId="9cf83be0084a0e2e" providerId="LiveId" clId="{2BD26199-E58A-4022-B1C5-00E40FBD0923}" dt="2023-03-07T15:54:27.088" v="386" actId="14100"/>
        <pc:sldMkLst>
          <pc:docMk/>
          <pc:sldMk cId="60834936" sldId="330"/>
        </pc:sldMkLst>
        <pc:spChg chg="mod">
          <ac:chgData name="Ben Wallack" userId="9cf83be0084a0e2e" providerId="LiveId" clId="{2BD26199-E58A-4022-B1C5-00E40FBD0923}" dt="2023-03-07T15:54:08.314" v="384" actId="20577"/>
          <ac:spMkLst>
            <pc:docMk/>
            <pc:sldMk cId="60834936" sldId="330"/>
            <ac:spMk id="2" creationId="{66A47F5C-50EC-416A-AE8C-6F6BB4225673}"/>
          </ac:spMkLst>
        </pc:spChg>
        <pc:spChg chg="mod">
          <ac:chgData name="Ben Wallack" userId="9cf83be0084a0e2e" providerId="LiveId" clId="{2BD26199-E58A-4022-B1C5-00E40FBD0923}" dt="2023-03-07T15:53:29.668" v="377" actId="1076"/>
          <ac:spMkLst>
            <pc:docMk/>
            <pc:sldMk cId="60834936" sldId="330"/>
            <ac:spMk id="6" creationId="{5C7F8C72-A81B-AFAA-FFF9-FAD661CC2CD8}"/>
          </ac:spMkLst>
        </pc:spChg>
        <pc:spChg chg="mod">
          <ac:chgData name="Ben Wallack" userId="9cf83be0084a0e2e" providerId="LiveId" clId="{2BD26199-E58A-4022-B1C5-00E40FBD0923}" dt="2023-03-07T15:54:01.100" v="383" actId="255"/>
          <ac:spMkLst>
            <pc:docMk/>
            <pc:sldMk cId="60834936" sldId="330"/>
            <ac:spMk id="11" creationId="{780CEF87-34F6-E05A-575B-7911B6B617E8}"/>
          </ac:spMkLst>
        </pc:spChg>
        <pc:spChg chg="mod">
          <ac:chgData name="Ben Wallack" userId="9cf83be0084a0e2e" providerId="LiveId" clId="{2BD26199-E58A-4022-B1C5-00E40FBD0923}" dt="2023-03-07T15:54:27.088" v="386" actId="14100"/>
          <ac:spMkLst>
            <pc:docMk/>
            <pc:sldMk cId="60834936" sldId="330"/>
            <ac:spMk id="13" creationId="{F6ED02D0-FF90-C742-F5D7-FD458A31E7CB}"/>
          </ac:spMkLst>
        </pc:spChg>
        <pc:grpChg chg="mod">
          <ac:chgData name="Ben Wallack" userId="9cf83be0084a0e2e" providerId="LiveId" clId="{2BD26199-E58A-4022-B1C5-00E40FBD0923}" dt="2023-03-07T15:54:18.440" v="385" actId="14100"/>
          <ac:grpSpMkLst>
            <pc:docMk/>
            <pc:sldMk cId="60834936" sldId="330"/>
            <ac:grpSpMk id="7" creationId="{11951B0E-C1CA-B41F-0B4D-F08E3DD94BA8}"/>
          </ac:grpSpMkLst>
        </pc:grpChg>
        <pc:grpChg chg="mod">
          <ac:chgData name="Ben Wallack" userId="9cf83be0084a0e2e" providerId="LiveId" clId="{2BD26199-E58A-4022-B1C5-00E40FBD0923}" dt="2023-03-07T15:52:57.345" v="369" actId="14100"/>
          <ac:grpSpMkLst>
            <pc:docMk/>
            <pc:sldMk cId="60834936" sldId="330"/>
            <ac:grpSpMk id="9" creationId="{C6135A6A-1E54-B024-437E-1885659F7A53}"/>
          </ac:grpSpMkLst>
        </pc:grpChg>
      </pc:sldChg>
      <pc:sldChg chg="modSp add mod">
        <pc:chgData name="Ben Wallack" userId="9cf83be0084a0e2e" providerId="LiveId" clId="{2BD26199-E58A-4022-B1C5-00E40FBD0923}" dt="2023-03-07T15:56:23.703" v="409" actId="1076"/>
        <pc:sldMkLst>
          <pc:docMk/>
          <pc:sldMk cId="1354442100" sldId="331"/>
        </pc:sldMkLst>
        <pc:spChg chg="mod">
          <ac:chgData name="Ben Wallack" userId="9cf83be0084a0e2e" providerId="LiveId" clId="{2BD26199-E58A-4022-B1C5-00E40FBD0923}" dt="2023-03-07T15:54:44.481" v="388"/>
          <ac:spMkLst>
            <pc:docMk/>
            <pc:sldMk cId="1354442100" sldId="331"/>
            <ac:spMk id="2" creationId="{66A47F5C-50EC-416A-AE8C-6F6BB4225673}"/>
          </ac:spMkLst>
        </pc:spChg>
        <pc:spChg chg="mod">
          <ac:chgData name="Ben Wallack" userId="9cf83be0084a0e2e" providerId="LiveId" clId="{2BD26199-E58A-4022-B1C5-00E40FBD0923}" dt="2023-03-07T15:56:23.703" v="409" actId="1076"/>
          <ac:spMkLst>
            <pc:docMk/>
            <pc:sldMk cId="1354442100" sldId="331"/>
            <ac:spMk id="3" creationId="{462DB10E-A854-19F1-460B-4B42968A87B4}"/>
          </ac:spMkLst>
        </pc:spChg>
        <pc:graphicFrameChg chg="mod">
          <ac:chgData name="Ben Wallack" userId="9cf83be0084a0e2e" providerId="LiveId" clId="{2BD26199-E58A-4022-B1C5-00E40FBD0923}" dt="2023-03-07T15:56:16.940" v="408"/>
          <ac:graphicFrameMkLst>
            <pc:docMk/>
            <pc:sldMk cId="1354442100" sldId="331"/>
            <ac:graphicFrameMk id="4" creationId="{59F5A1AC-D08D-42AE-B94A-1CAFB517D84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FC4FFE-8987-4A26-B7F4-8A516F18ADAE}">
      <dgm:prSet custT="1"/>
      <dgm:spPr/>
      <dgm:t>
        <a:bodyPr/>
        <a:lstStyle/>
        <a:p>
          <a:r>
            <a:rPr lang="en-US" sz="2400" dirty="0"/>
            <a:t>2/16/23 - Con Edison filed a Joint Proposal in 22-E-0064 and 22-G-0065, the Con Edison Electric and Gas Rate Cases.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r>
            <a:rPr lang="en-US" sz="2400" dirty="0"/>
            <a:t>The Commission may adopt, adopt with changes, or reject, in whole or in part, any of the terms of the Joint Proposal. The Commission also may adopt terms other than those proposed. </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3D8F8D45-2B9A-4CFE-B82F-673B9444EC43}">
      <dgm:prSet custT="1"/>
      <dgm:spPr/>
      <dgm:t>
        <a:bodyPr/>
        <a:lstStyle/>
        <a:p>
          <a:r>
            <a:rPr lang="en-US" sz="2400" dirty="0"/>
            <a:t>3/2/23 – Procedural Conference with Administrative Law Judges to schedule remaining process</a:t>
          </a:r>
        </a:p>
      </dgm:t>
    </dgm:pt>
    <dgm:pt modelId="{F0AA20C3-0669-4705-9414-D14C2D3E70AD}" type="parTrans" cxnId="{1A272D79-7566-479E-A292-3706B88E925F}">
      <dgm:prSet/>
      <dgm:spPr/>
      <dgm:t>
        <a:bodyPr/>
        <a:lstStyle/>
        <a:p>
          <a:endParaRPr lang="en-US"/>
        </a:p>
      </dgm:t>
    </dgm:pt>
    <dgm:pt modelId="{DB31D81F-0624-42A5-9371-D764C171FC38}" type="sibTrans" cxnId="{1A272D79-7566-479E-A292-3706B88E925F}">
      <dgm:prSet/>
      <dgm:spPr/>
      <dgm:t>
        <a:bodyPr/>
        <a:lstStyle/>
        <a:p>
          <a:endParaRPr lang="en-US"/>
        </a:p>
      </dgm:t>
    </dgm:pt>
    <dgm:pt modelId="{A2E4C006-FFD9-470D-973F-202C41B1BB41}" type="pres">
      <dgm:prSet presAssocID="{01A66772-F185-4D58-B8BB-E9370D7A7A2B}" presName="linear" presStyleCnt="0">
        <dgm:presLayoutVars>
          <dgm:dir/>
          <dgm:animLvl val="lvl"/>
          <dgm:resizeHandles val="exact"/>
        </dgm:presLayoutVars>
      </dgm:prSet>
      <dgm:spPr/>
    </dgm:pt>
    <dgm:pt modelId="{AA57E90E-85A4-48E2-A2FD-E50504CFA013}" type="pres">
      <dgm:prSet presAssocID="{40FC4FFE-8987-4A26-B7F4-8A516F18ADAE}" presName="parentLin" presStyleCnt="0"/>
      <dgm:spPr/>
    </dgm:pt>
    <dgm:pt modelId="{BF36BA3E-BD6E-491C-9655-D275BA2F5259}" type="pres">
      <dgm:prSet presAssocID="{40FC4FFE-8987-4A26-B7F4-8A516F18ADAE}" presName="parentLeftMargin" presStyleLbl="node1" presStyleIdx="0" presStyleCnt="3"/>
      <dgm:spPr/>
    </dgm:pt>
    <dgm:pt modelId="{59488085-5BB7-4A1B-914F-BCDECE41396C}" type="pres">
      <dgm:prSet presAssocID="{40FC4FFE-8987-4A26-B7F4-8A516F18ADAE}" presName="parentText" presStyleLbl="node1" presStyleIdx="0" presStyleCnt="3" custScaleX="142857" custScaleY="185389">
        <dgm:presLayoutVars>
          <dgm:chMax val="0"/>
          <dgm:bulletEnabled val="1"/>
        </dgm:presLayoutVars>
      </dgm:prSet>
      <dgm:spPr/>
    </dgm:pt>
    <dgm:pt modelId="{D27FD31C-11B7-46C3-ACA3-F96EFCFE2B1D}" type="pres">
      <dgm:prSet presAssocID="{40FC4FFE-8987-4A26-B7F4-8A516F18ADAE}" presName="negativeSpace" presStyleCnt="0"/>
      <dgm:spPr/>
    </dgm:pt>
    <dgm:pt modelId="{6416D115-2709-4DD9-B824-89033613884D}" type="pres">
      <dgm:prSet presAssocID="{40FC4FFE-8987-4A26-B7F4-8A516F18ADAE}" presName="childText" presStyleLbl="conFgAcc1" presStyleIdx="0" presStyleCnt="3">
        <dgm:presLayoutVars>
          <dgm:bulletEnabled val="1"/>
        </dgm:presLayoutVars>
      </dgm:prSet>
      <dgm:spPr/>
    </dgm:pt>
    <dgm:pt modelId="{4AA8EB80-28AC-405C-8509-1191ECBE5538}" type="pres">
      <dgm:prSet presAssocID="{5B62599A-5C9B-48E7-896E-EA782AC60C8B}" presName="spaceBetweenRectangles" presStyleCnt="0"/>
      <dgm:spPr/>
    </dgm:pt>
    <dgm:pt modelId="{9F51C3CC-DA29-48EE-BE43-CC12FD894951}" type="pres">
      <dgm:prSet presAssocID="{49225C73-1633-42F1-AB3B-7CB183E5F8B8}" presName="parentLin" presStyleCnt="0"/>
      <dgm:spPr/>
    </dgm:pt>
    <dgm:pt modelId="{366449DF-2D28-4DAE-866E-2341EE825FB4}" type="pres">
      <dgm:prSet presAssocID="{49225C73-1633-42F1-AB3B-7CB183E5F8B8}" presName="parentLeftMargin" presStyleLbl="node1" presStyleIdx="0" presStyleCnt="3"/>
      <dgm:spPr/>
    </dgm:pt>
    <dgm:pt modelId="{C1FB986B-64ED-48E4-82E4-8C7095C36898}" type="pres">
      <dgm:prSet presAssocID="{49225C73-1633-42F1-AB3B-7CB183E5F8B8}" presName="parentText" presStyleLbl="node1" presStyleIdx="1" presStyleCnt="3" custScaleX="142857" custScaleY="214179">
        <dgm:presLayoutVars>
          <dgm:chMax val="0"/>
          <dgm:bulletEnabled val="1"/>
        </dgm:presLayoutVars>
      </dgm:prSet>
      <dgm:spPr/>
    </dgm:pt>
    <dgm:pt modelId="{1975516A-82F8-44A7-8AB3-E6D704AEB733}" type="pres">
      <dgm:prSet presAssocID="{49225C73-1633-42F1-AB3B-7CB183E5F8B8}" presName="negativeSpace" presStyleCnt="0"/>
      <dgm:spPr/>
    </dgm:pt>
    <dgm:pt modelId="{EE1EDE59-E7A9-44B6-8CCE-2149F70B98C0}" type="pres">
      <dgm:prSet presAssocID="{49225C73-1633-42F1-AB3B-7CB183E5F8B8}" presName="childText" presStyleLbl="conFgAcc1" presStyleIdx="1" presStyleCnt="3">
        <dgm:presLayoutVars>
          <dgm:bulletEnabled val="1"/>
        </dgm:presLayoutVars>
      </dgm:prSet>
      <dgm:spPr/>
    </dgm:pt>
    <dgm:pt modelId="{69D8F510-DF8D-4B9C-A754-5E0E36C3D169}" type="pres">
      <dgm:prSet presAssocID="{9646853A-8964-4519-A5B1-0B7D18B2983D}" presName="spaceBetweenRectangles" presStyleCnt="0"/>
      <dgm:spPr/>
    </dgm:pt>
    <dgm:pt modelId="{1591C495-D6A1-4E42-931F-A629CE5D02FF}" type="pres">
      <dgm:prSet presAssocID="{3D8F8D45-2B9A-4CFE-B82F-673B9444EC43}" presName="parentLin" presStyleCnt="0"/>
      <dgm:spPr/>
    </dgm:pt>
    <dgm:pt modelId="{012A2245-B464-40E4-A9D1-4941652D7946}" type="pres">
      <dgm:prSet presAssocID="{3D8F8D45-2B9A-4CFE-B82F-673B9444EC43}" presName="parentLeftMargin" presStyleLbl="node1" presStyleIdx="1" presStyleCnt="3"/>
      <dgm:spPr/>
    </dgm:pt>
    <dgm:pt modelId="{15365D77-3E6A-40CF-BBBC-8F3BF7AF9427}" type="pres">
      <dgm:prSet presAssocID="{3D8F8D45-2B9A-4CFE-B82F-673B9444EC43}" presName="parentText" presStyleLbl="node1" presStyleIdx="2" presStyleCnt="3" custScaleX="142997" custScaleY="207093">
        <dgm:presLayoutVars>
          <dgm:chMax val="0"/>
          <dgm:bulletEnabled val="1"/>
        </dgm:presLayoutVars>
      </dgm:prSet>
      <dgm:spPr/>
    </dgm:pt>
    <dgm:pt modelId="{DF26B6B2-30C2-4804-A460-BECD6080BD17}" type="pres">
      <dgm:prSet presAssocID="{3D8F8D45-2B9A-4CFE-B82F-673B9444EC43}" presName="negativeSpace" presStyleCnt="0"/>
      <dgm:spPr/>
    </dgm:pt>
    <dgm:pt modelId="{771571CB-7841-4ADF-986C-CC3D471D75F1}" type="pres">
      <dgm:prSet presAssocID="{3D8F8D45-2B9A-4CFE-B82F-673B9444EC43}" presName="childText" presStyleLbl="conFgAcc1" presStyleIdx="2" presStyleCnt="3">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9F23B71A-F920-4EBB-85DD-2F6107E1BEA7}" type="presOf" srcId="{49225C73-1633-42F1-AB3B-7CB183E5F8B8}" destId="{366449DF-2D28-4DAE-866E-2341EE825FB4}" srcOrd="0" destOrd="0" presId="urn:microsoft.com/office/officeart/2005/8/layout/list1"/>
    <dgm:cxn modelId="{86DCD626-53B4-4AA6-BD2B-84BC887826FD}" type="presOf" srcId="{3D8F8D45-2B9A-4CFE-B82F-673B9444EC43}" destId="{012A2245-B464-40E4-A9D1-4941652D7946}" srcOrd="0" destOrd="0" presId="urn:microsoft.com/office/officeart/2005/8/layout/list1"/>
    <dgm:cxn modelId="{C7AD8469-3C68-4AF9-AB82-79B0043AA120}" srcId="{01A66772-F185-4D58-B8BB-E9370D7A7A2B}" destId="{40FC4FFE-8987-4A26-B7F4-8A516F18ADAE}" srcOrd="0" destOrd="0" parTransId="{CAD7EF86-FB23-41F6-BF42-040B36DEFDB1}" sibTransId="{5B62599A-5C9B-48E7-896E-EA782AC60C8B}"/>
    <dgm:cxn modelId="{1A272D79-7566-479E-A292-3706B88E925F}" srcId="{01A66772-F185-4D58-B8BB-E9370D7A7A2B}" destId="{3D8F8D45-2B9A-4CFE-B82F-673B9444EC43}" srcOrd="2" destOrd="0" parTransId="{F0AA20C3-0669-4705-9414-D14C2D3E70AD}" sibTransId="{DB31D81F-0624-42A5-9371-D764C171FC38}"/>
    <dgm:cxn modelId="{AB2FE999-C916-4DE7-A356-D1427B540CD7}" type="presOf" srcId="{3D8F8D45-2B9A-4CFE-B82F-673B9444EC43}" destId="{15365D77-3E6A-40CF-BBBC-8F3BF7AF9427}" srcOrd="1" destOrd="0" presId="urn:microsoft.com/office/officeart/2005/8/layout/list1"/>
    <dgm:cxn modelId="{5DB08BA4-43A8-4074-B2B7-7F95D510C571}" type="presOf" srcId="{01A66772-F185-4D58-B8BB-E9370D7A7A2B}" destId="{A2E4C006-FFD9-470D-973F-202C41B1BB41}" srcOrd="0" destOrd="0" presId="urn:microsoft.com/office/officeart/2005/8/layout/list1"/>
    <dgm:cxn modelId="{C1D200D2-8D62-406F-9772-39CAD5A8573E}" type="presOf" srcId="{49225C73-1633-42F1-AB3B-7CB183E5F8B8}" destId="{C1FB986B-64ED-48E4-82E4-8C7095C36898}" srcOrd="1" destOrd="0" presId="urn:microsoft.com/office/officeart/2005/8/layout/list1"/>
    <dgm:cxn modelId="{46C9BAD9-A450-428C-A1B3-9117FE3AF6A3}" type="presOf" srcId="{40FC4FFE-8987-4A26-B7F4-8A516F18ADAE}" destId="{BF36BA3E-BD6E-491C-9655-D275BA2F5259}" srcOrd="0" destOrd="0" presId="urn:microsoft.com/office/officeart/2005/8/layout/list1"/>
    <dgm:cxn modelId="{E92E17F1-4B39-4E2D-94E5-A654B6F8E799}" type="presOf" srcId="{40FC4FFE-8987-4A26-B7F4-8A516F18ADAE}" destId="{59488085-5BB7-4A1B-914F-BCDECE41396C}" srcOrd="1" destOrd="0" presId="urn:microsoft.com/office/officeart/2005/8/layout/list1"/>
    <dgm:cxn modelId="{ABB2ED3D-D16C-4F8D-842D-D559D70AFDB7}" type="presParOf" srcId="{A2E4C006-FFD9-470D-973F-202C41B1BB41}" destId="{AA57E90E-85A4-48E2-A2FD-E50504CFA013}" srcOrd="0" destOrd="0" presId="urn:microsoft.com/office/officeart/2005/8/layout/list1"/>
    <dgm:cxn modelId="{7B7613A8-FA6D-401F-8A43-5F971D04738E}" type="presParOf" srcId="{AA57E90E-85A4-48E2-A2FD-E50504CFA013}" destId="{BF36BA3E-BD6E-491C-9655-D275BA2F5259}" srcOrd="0" destOrd="0" presId="urn:microsoft.com/office/officeart/2005/8/layout/list1"/>
    <dgm:cxn modelId="{3139833B-3E80-467E-93E8-F066DB61BC99}" type="presParOf" srcId="{AA57E90E-85A4-48E2-A2FD-E50504CFA013}" destId="{59488085-5BB7-4A1B-914F-BCDECE41396C}" srcOrd="1" destOrd="0" presId="urn:microsoft.com/office/officeart/2005/8/layout/list1"/>
    <dgm:cxn modelId="{C17FAF93-56E4-4541-9401-88DF15CFE6C0}" type="presParOf" srcId="{A2E4C006-FFD9-470D-973F-202C41B1BB41}" destId="{D27FD31C-11B7-46C3-ACA3-F96EFCFE2B1D}" srcOrd="1" destOrd="0" presId="urn:microsoft.com/office/officeart/2005/8/layout/list1"/>
    <dgm:cxn modelId="{0CE294D8-56B9-4759-93F9-AE5FAB9444DA}" type="presParOf" srcId="{A2E4C006-FFD9-470D-973F-202C41B1BB41}" destId="{6416D115-2709-4DD9-B824-89033613884D}" srcOrd="2" destOrd="0" presId="urn:microsoft.com/office/officeart/2005/8/layout/list1"/>
    <dgm:cxn modelId="{79E4DA28-4E9A-4CB6-8144-5AD94EF653BC}" type="presParOf" srcId="{A2E4C006-FFD9-470D-973F-202C41B1BB41}" destId="{4AA8EB80-28AC-405C-8509-1191ECBE5538}" srcOrd="3" destOrd="0" presId="urn:microsoft.com/office/officeart/2005/8/layout/list1"/>
    <dgm:cxn modelId="{979FF207-B8B2-4B19-9D41-D3E84A5C0D34}" type="presParOf" srcId="{A2E4C006-FFD9-470D-973F-202C41B1BB41}" destId="{9F51C3CC-DA29-48EE-BE43-CC12FD894951}" srcOrd="4" destOrd="0" presId="urn:microsoft.com/office/officeart/2005/8/layout/list1"/>
    <dgm:cxn modelId="{4AE9968A-88B2-4947-8FA2-F8C3E6589F76}" type="presParOf" srcId="{9F51C3CC-DA29-48EE-BE43-CC12FD894951}" destId="{366449DF-2D28-4DAE-866E-2341EE825FB4}" srcOrd="0" destOrd="0" presId="urn:microsoft.com/office/officeart/2005/8/layout/list1"/>
    <dgm:cxn modelId="{8CEA42EE-B14B-46E1-8917-2EBDCD4529DE}" type="presParOf" srcId="{9F51C3CC-DA29-48EE-BE43-CC12FD894951}" destId="{C1FB986B-64ED-48E4-82E4-8C7095C36898}" srcOrd="1" destOrd="0" presId="urn:microsoft.com/office/officeart/2005/8/layout/list1"/>
    <dgm:cxn modelId="{2B223443-3488-4A3C-9553-9D090791D432}" type="presParOf" srcId="{A2E4C006-FFD9-470D-973F-202C41B1BB41}" destId="{1975516A-82F8-44A7-8AB3-E6D704AEB733}" srcOrd="5" destOrd="0" presId="urn:microsoft.com/office/officeart/2005/8/layout/list1"/>
    <dgm:cxn modelId="{45027B5B-D2B5-41E9-AFC8-853CCACDAB40}" type="presParOf" srcId="{A2E4C006-FFD9-470D-973F-202C41B1BB41}" destId="{EE1EDE59-E7A9-44B6-8CCE-2149F70B98C0}" srcOrd="6" destOrd="0" presId="urn:microsoft.com/office/officeart/2005/8/layout/list1"/>
    <dgm:cxn modelId="{BE28E922-E9BC-41C7-A2D3-27A9BC16037D}" type="presParOf" srcId="{A2E4C006-FFD9-470D-973F-202C41B1BB41}" destId="{69D8F510-DF8D-4B9C-A754-5E0E36C3D169}" srcOrd="7" destOrd="0" presId="urn:microsoft.com/office/officeart/2005/8/layout/list1"/>
    <dgm:cxn modelId="{A7E88333-C06E-40BA-A3AD-CA0CFE0B7C48}" type="presParOf" srcId="{A2E4C006-FFD9-470D-973F-202C41B1BB41}" destId="{1591C495-D6A1-4E42-931F-A629CE5D02FF}" srcOrd="8" destOrd="0" presId="urn:microsoft.com/office/officeart/2005/8/layout/list1"/>
    <dgm:cxn modelId="{D9DDE262-72CE-44EF-B152-5AADDD386EE4}" type="presParOf" srcId="{1591C495-D6A1-4E42-931F-A629CE5D02FF}" destId="{012A2245-B464-40E4-A9D1-4941652D7946}" srcOrd="0" destOrd="0" presId="urn:microsoft.com/office/officeart/2005/8/layout/list1"/>
    <dgm:cxn modelId="{34246662-7D9D-421F-ACF4-D88F1748D512}" type="presParOf" srcId="{1591C495-D6A1-4E42-931F-A629CE5D02FF}" destId="{15365D77-3E6A-40CF-BBBC-8F3BF7AF9427}" srcOrd="1" destOrd="0" presId="urn:microsoft.com/office/officeart/2005/8/layout/list1"/>
    <dgm:cxn modelId="{DE1C225C-A3A4-49C4-A483-D3741BB5F0CC}" type="presParOf" srcId="{A2E4C006-FFD9-470D-973F-202C41B1BB41}" destId="{DF26B6B2-30C2-4804-A460-BECD6080BD17}" srcOrd="9" destOrd="0" presId="urn:microsoft.com/office/officeart/2005/8/layout/list1"/>
    <dgm:cxn modelId="{D03C699E-5F12-4568-ACD7-A02D430023B9}" type="presParOf" srcId="{A2E4C006-FFD9-470D-973F-202C41B1BB41}" destId="{771571CB-7841-4ADF-986C-CC3D471D75F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FC4FFE-8987-4A26-B7F4-8A516F18ADAE}">
      <dgm:prSet custT="1"/>
      <dgm:spPr/>
      <dgm:t>
        <a:bodyPr/>
        <a:lstStyle/>
        <a:p>
          <a:r>
            <a:rPr lang="en-US" sz="1600" u="sng" dirty="0"/>
            <a:t>ROE – 9.25% and Earnings Sharing </a:t>
          </a:r>
        </a:p>
        <a:p>
          <a:r>
            <a:rPr lang="en-US" sz="1600" dirty="0"/>
            <a:t>&gt; 9.75% but &lt;10.25% is 50/50 Customer/Company (1/2 of Co’s share for SIR)</a:t>
          </a:r>
        </a:p>
        <a:p>
          <a:r>
            <a:rPr lang="en-US" sz="1600" dirty="0"/>
            <a:t>= or &gt; 10.25% but &lt;10.75% is 75/25 Customer/Company</a:t>
          </a:r>
        </a:p>
        <a:p>
          <a:r>
            <a:rPr lang="en-US" sz="1600" dirty="0"/>
            <a:t>= or &gt;10.75% is 90/10 Customer/</a:t>
          </a:r>
          <a:r>
            <a:rPr lang="en-US" sz="1600" dirty="0" err="1"/>
            <a:t>Compan</a:t>
          </a:r>
          <a:endParaRPr lang="en-US" sz="1600"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endParaRPr lang="en-US" sz="2300"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3D8F8D45-2B9A-4CFE-B82F-673B9444EC43}">
      <dgm:prSet custT="1"/>
      <dgm:spPr/>
      <dgm:t>
        <a:bodyPr/>
        <a:lstStyle/>
        <a:p>
          <a:r>
            <a:rPr lang="en-US" sz="1600" u="sng" dirty="0"/>
            <a:t>Earnings Adjustment Mechanisms </a:t>
          </a:r>
          <a:r>
            <a:rPr lang="en-US" sz="1600" dirty="0"/>
            <a:t>– maximum 46BPs, not including up to 10 BPs for managed charging: Smart Bldg. Electrification (E and G), DR, Light Duty Vehicle Emissions, Transportation Interconnection Timeline, DER Utilization (energy storage and solar), and Managed Charging (BPs TBD in a collaborative)</a:t>
          </a:r>
        </a:p>
      </dgm:t>
    </dgm:pt>
    <dgm:pt modelId="{F0AA20C3-0669-4705-9414-D14C2D3E70AD}" type="parTrans" cxnId="{1A272D79-7566-479E-A292-3706B88E925F}">
      <dgm:prSet/>
      <dgm:spPr/>
      <dgm:t>
        <a:bodyPr/>
        <a:lstStyle/>
        <a:p>
          <a:endParaRPr lang="en-US"/>
        </a:p>
      </dgm:t>
    </dgm:pt>
    <dgm:pt modelId="{DB31D81F-0624-42A5-9371-D764C171FC38}" type="sibTrans" cxnId="{1A272D79-7566-479E-A292-3706B88E925F}">
      <dgm:prSet/>
      <dgm:spPr/>
      <dgm:t>
        <a:bodyPr/>
        <a:lstStyle/>
        <a:p>
          <a:endParaRPr lang="en-US"/>
        </a:p>
      </dgm:t>
    </dgm:pt>
    <dgm:pt modelId="{A2E4C006-FFD9-470D-973F-202C41B1BB41}" type="pres">
      <dgm:prSet presAssocID="{01A66772-F185-4D58-B8BB-E9370D7A7A2B}" presName="linear" presStyleCnt="0">
        <dgm:presLayoutVars>
          <dgm:dir/>
          <dgm:animLvl val="lvl"/>
          <dgm:resizeHandles val="exact"/>
        </dgm:presLayoutVars>
      </dgm:prSet>
      <dgm:spPr/>
    </dgm:pt>
    <dgm:pt modelId="{AA57E90E-85A4-48E2-A2FD-E50504CFA013}" type="pres">
      <dgm:prSet presAssocID="{40FC4FFE-8987-4A26-B7F4-8A516F18ADAE}" presName="parentLin" presStyleCnt="0"/>
      <dgm:spPr/>
    </dgm:pt>
    <dgm:pt modelId="{BF36BA3E-BD6E-491C-9655-D275BA2F5259}" type="pres">
      <dgm:prSet presAssocID="{40FC4FFE-8987-4A26-B7F4-8A516F18ADAE}" presName="parentLeftMargin" presStyleLbl="node1" presStyleIdx="0" presStyleCnt="3"/>
      <dgm:spPr/>
    </dgm:pt>
    <dgm:pt modelId="{59488085-5BB7-4A1B-914F-BCDECE41396C}" type="pres">
      <dgm:prSet presAssocID="{40FC4FFE-8987-4A26-B7F4-8A516F18ADAE}" presName="parentText" presStyleLbl="node1" presStyleIdx="0" presStyleCnt="3" custScaleX="142857" custScaleY="428543" custLinFactNeighborX="581" custLinFactNeighborY="-46918">
        <dgm:presLayoutVars>
          <dgm:chMax val="0"/>
          <dgm:bulletEnabled val="1"/>
        </dgm:presLayoutVars>
      </dgm:prSet>
      <dgm:spPr/>
    </dgm:pt>
    <dgm:pt modelId="{D27FD31C-11B7-46C3-ACA3-F96EFCFE2B1D}" type="pres">
      <dgm:prSet presAssocID="{40FC4FFE-8987-4A26-B7F4-8A516F18ADAE}" presName="negativeSpace" presStyleCnt="0"/>
      <dgm:spPr/>
    </dgm:pt>
    <dgm:pt modelId="{6416D115-2709-4DD9-B824-89033613884D}" type="pres">
      <dgm:prSet presAssocID="{40FC4FFE-8987-4A26-B7F4-8A516F18ADAE}" presName="childText" presStyleLbl="conFgAcc1" presStyleIdx="0" presStyleCnt="3" custLinFactY="-40671" custLinFactNeighborX="3" custLinFactNeighborY="-100000">
        <dgm:presLayoutVars>
          <dgm:bulletEnabled val="1"/>
        </dgm:presLayoutVars>
      </dgm:prSet>
      <dgm:spPr/>
    </dgm:pt>
    <dgm:pt modelId="{4AA8EB80-28AC-405C-8509-1191ECBE5538}" type="pres">
      <dgm:prSet presAssocID="{5B62599A-5C9B-48E7-896E-EA782AC60C8B}" presName="spaceBetweenRectangles" presStyleCnt="0"/>
      <dgm:spPr/>
    </dgm:pt>
    <dgm:pt modelId="{9F51C3CC-DA29-48EE-BE43-CC12FD894951}" type="pres">
      <dgm:prSet presAssocID="{49225C73-1633-42F1-AB3B-7CB183E5F8B8}" presName="parentLin" presStyleCnt="0"/>
      <dgm:spPr/>
    </dgm:pt>
    <dgm:pt modelId="{366449DF-2D28-4DAE-866E-2341EE825FB4}" type="pres">
      <dgm:prSet presAssocID="{49225C73-1633-42F1-AB3B-7CB183E5F8B8}" presName="parentLeftMargin" presStyleLbl="node1" presStyleIdx="0" presStyleCnt="3"/>
      <dgm:spPr/>
    </dgm:pt>
    <dgm:pt modelId="{C1FB986B-64ED-48E4-82E4-8C7095C36898}" type="pres">
      <dgm:prSet presAssocID="{49225C73-1633-42F1-AB3B-7CB183E5F8B8}" presName="parentText" presStyleLbl="node1" presStyleIdx="1" presStyleCnt="3" custScaleX="142997" custScaleY="443576" custLinFactNeighborX="712" custLinFactNeighborY="-43968">
        <dgm:presLayoutVars>
          <dgm:chMax val="0"/>
          <dgm:bulletEnabled val="1"/>
        </dgm:presLayoutVars>
      </dgm:prSet>
      <dgm:spPr/>
    </dgm:pt>
    <dgm:pt modelId="{1975516A-82F8-44A7-8AB3-E6D704AEB733}" type="pres">
      <dgm:prSet presAssocID="{49225C73-1633-42F1-AB3B-7CB183E5F8B8}" presName="negativeSpace" presStyleCnt="0"/>
      <dgm:spPr/>
    </dgm:pt>
    <dgm:pt modelId="{EE1EDE59-E7A9-44B6-8CCE-2149F70B98C0}" type="pres">
      <dgm:prSet presAssocID="{49225C73-1633-42F1-AB3B-7CB183E5F8B8}" presName="childText" presStyleLbl="conFgAcc1" presStyleIdx="1" presStyleCnt="3" custLinFactY="-67241" custLinFactNeighborX="3" custLinFactNeighborY="-100000">
        <dgm:presLayoutVars>
          <dgm:bulletEnabled val="1"/>
        </dgm:presLayoutVars>
      </dgm:prSet>
      <dgm:spPr/>
    </dgm:pt>
    <dgm:pt modelId="{69D8F510-DF8D-4B9C-A754-5E0E36C3D169}" type="pres">
      <dgm:prSet presAssocID="{9646853A-8964-4519-A5B1-0B7D18B2983D}" presName="spaceBetweenRectangles" presStyleCnt="0"/>
      <dgm:spPr/>
    </dgm:pt>
    <dgm:pt modelId="{1591C495-D6A1-4E42-931F-A629CE5D02FF}" type="pres">
      <dgm:prSet presAssocID="{3D8F8D45-2B9A-4CFE-B82F-673B9444EC43}" presName="parentLin" presStyleCnt="0"/>
      <dgm:spPr/>
    </dgm:pt>
    <dgm:pt modelId="{012A2245-B464-40E4-A9D1-4941652D7946}" type="pres">
      <dgm:prSet presAssocID="{3D8F8D45-2B9A-4CFE-B82F-673B9444EC43}" presName="parentLeftMargin" presStyleLbl="node1" presStyleIdx="1" presStyleCnt="3"/>
      <dgm:spPr/>
    </dgm:pt>
    <dgm:pt modelId="{15365D77-3E6A-40CF-BBBC-8F3BF7AF9427}" type="pres">
      <dgm:prSet presAssocID="{3D8F8D45-2B9A-4CFE-B82F-673B9444EC43}" presName="parentText" presStyleLbl="node1" presStyleIdx="2" presStyleCnt="3" custScaleX="142857" custScaleY="221800" custLinFactNeighborX="515" custLinFactNeighborY="21258">
        <dgm:presLayoutVars>
          <dgm:chMax val="0"/>
          <dgm:bulletEnabled val="1"/>
        </dgm:presLayoutVars>
      </dgm:prSet>
      <dgm:spPr/>
    </dgm:pt>
    <dgm:pt modelId="{DF26B6B2-30C2-4804-A460-BECD6080BD17}" type="pres">
      <dgm:prSet presAssocID="{3D8F8D45-2B9A-4CFE-B82F-673B9444EC43}" presName="negativeSpace" presStyleCnt="0"/>
      <dgm:spPr/>
    </dgm:pt>
    <dgm:pt modelId="{771571CB-7841-4ADF-986C-CC3D471D75F1}" type="pres">
      <dgm:prSet presAssocID="{3D8F8D45-2B9A-4CFE-B82F-673B9444EC43}" presName="childText" presStyleLbl="conFgAcc1" presStyleIdx="2" presStyleCnt="3">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9F23B71A-F920-4EBB-85DD-2F6107E1BEA7}" type="presOf" srcId="{49225C73-1633-42F1-AB3B-7CB183E5F8B8}" destId="{366449DF-2D28-4DAE-866E-2341EE825FB4}" srcOrd="0" destOrd="0" presId="urn:microsoft.com/office/officeart/2005/8/layout/list1"/>
    <dgm:cxn modelId="{86DCD626-53B4-4AA6-BD2B-84BC887826FD}" type="presOf" srcId="{3D8F8D45-2B9A-4CFE-B82F-673B9444EC43}" destId="{012A2245-B464-40E4-A9D1-4941652D7946}" srcOrd="0" destOrd="0" presId="urn:microsoft.com/office/officeart/2005/8/layout/list1"/>
    <dgm:cxn modelId="{C7AD8469-3C68-4AF9-AB82-79B0043AA120}" srcId="{01A66772-F185-4D58-B8BB-E9370D7A7A2B}" destId="{40FC4FFE-8987-4A26-B7F4-8A516F18ADAE}" srcOrd="0" destOrd="0" parTransId="{CAD7EF86-FB23-41F6-BF42-040B36DEFDB1}" sibTransId="{5B62599A-5C9B-48E7-896E-EA782AC60C8B}"/>
    <dgm:cxn modelId="{1A272D79-7566-479E-A292-3706B88E925F}" srcId="{01A66772-F185-4D58-B8BB-E9370D7A7A2B}" destId="{3D8F8D45-2B9A-4CFE-B82F-673B9444EC43}" srcOrd="2" destOrd="0" parTransId="{F0AA20C3-0669-4705-9414-D14C2D3E70AD}" sibTransId="{DB31D81F-0624-42A5-9371-D764C171FC38}"/>
    <dgm:cxn modelId="{AB2FE999-C916-4DE7-A356-D1427B540CD7}" type="presOf" srcId="{3D8F8D45-2B9A-4CFE-B82F-673B9444EC43}" destId="{15365D77-3E6A-40CF-BBBC-8F3BF7AF9427}" srcOrd="1" destOrd="0" presId="urn:microsoft.com/office/officeart/2005/8/layout/list1"/>
    <dgm:cxn modelId="{5DB08BA4-43A8-4074-B2B7-7F95D510C571}" type="presOf" srcId="{01A66772-F185-4D58-B8BB-E9370D7A7A2B}" destId="{A2E4C006-FFD9-470D-973F-202C41B1BB41}" srcOrd="0" destOrd="0" presId="urn:microsoft.com/office/officeart/2005/8/layout/list1"/>
    <dgm:cxn modelId="{C1D200D2-8D62-406F-9772-39CAD5A8573E}" type="presOf" srcId="{49225C73-1633-42F1-AB3B-7CB183E5F8B8}" destId="{C1FB986B-64ED-48E4-82E4-8C7095C36898}" srcOrd="1" destOrd="0" presId="urn:microsoft.com/office/officeart/2005/8/layout/list1"/>
    <dgm:cxn modelId="{46C9BAD9-A450-428C-A1B3-9117FE3AF6A3}" type="presOf" srcId="{40FC4FFE-8987-4A26-B7F4-8A516F18ADAE}" destId="{BF36BA3E-BD6E-491C-9655-D275BA2F5259}" srcOrd="0" destOrd="0" presId="urn:microsoft.com/office/officeart/2005/8/layout/list1"/>
    <dgm:cxn modelId="{E92E17F1-4B39-4E2D-94E5-A654B6F8E799}" type="presOf" srcId="{40FC4FFE-8987-4A26-B7F4-8A516F18ADAE}" destId="{59488085-5BB7-4A1B-914F-BCDECE41396C}" srcOrd="1" destOrd="0" presId="urn:microsoft.com/office/officeart/2005/8/layout/list1"/>
    <dgm:cxn modelId="{ABB2ED3D-D16C-4F8D-842D-D559D70AFDB7}" type="presParOf" srcId="{A2E4C006-FFD9-470D-973F-202C41B1BB41}" destId="{AA57E90E-85A4-48E2-A2FD-E50504CFA013}" srcOrd="0" destOrd="0" presId="urn:microsoft.com/office/officeart/2005/8/layout/list1"/>
    <dgm:cxn modelId="{7B7613A8-FA6D-401F-8A43-5F971D04738E}" type="presParOf" srcId="{AA57E90E-85A4-48E2-A2FD-E50504CFA013}" destId="{BF36BA3E-BD6E-491C-9655-D275BA2F5259}" srcOrd="0" destOrd="0" presId="urn:microsoft.com/office/officeart/2005/8/layout/list1"/>
    <dgm:cxn modelId="{3139833B-3E80-467E-93E8-F066DB61BC99}" type="presParOf" srcId="{AA57E90E-85A4-48E2-A2FD-E50504CFA013}" destId="{59488085-5BB7-4A1B-914F-BCDECE41396C}" srcOrd="1" destOrd="0" presId="urn:microsoft.com/office/officeart/2005/8/layout/list1"/>
    <dgm:cxn modelId="{C17FAF93-56E4-4541-9401-88DF15CFE6C0}" type="presParOf" srcId="{A2E4C006-FFD9-470D-973F-202C41B1BB41}" destId="{D27FD31C-11B7-46C3-ACA3-F96EFCFE2B1D}" srcOrd="1" destOrd="0" presId="urn:microsoft.com/office/officeart/2005/8/layout/list1"/>
    <dgm:cxn modelId="{0CE294D8-56B9-4759-93F9-AE5FAB9444DA}" type="presParOf" srcId="{A2E4C006-FFD9-470D-973F-202C41B1BB41}" destId="{6416D115-2709-4DD9-B824-89033613884D}" srcOrd="2" destOrd="0" presId="urn:microsoft.com/office/officeart/2005/8/layout/list1"/>
    <dgm:cxn modelId="{79E4DA28-4E9A-4CB6-8144-5AD94EF653BC}" type="presParOf" srcId="{A2E4C006-FFD9-470D-973F-202C41B1BB41}" destId="{4AA8EB80-28AC-405C-8509-1191ECBE5538}" srcOrd="3" destOrd="0" presId="urn:microsoft.com/office/officeart/2005/8/layout/list1"/>
    <dgm:cxn modelId="{979FF207-B8B2-4B19-9D41-D3E84A5C0D34}" type="presParOf" srcId="{A2E4C006-FFD9-470D-973F-202C41B1BB41}" destId="{9F51C3CC-DA29-48EE-BE43-CC12FD894951}" srcOrd="4" destOrd="0" presId="urn:microsoft.com/office/officeart/2005/8/layout/list1"/>
    <dgm:cxn modelId="{4AE9968A-88B2-4947-8FA2-F8C3E6589F76}" type="presParOf" srcId="{9F51C3CC-DA29-48EE-BE43-CC12FD894951}" destId="{366449DF-2D28-4DAE-866E-2341EE825FB4}" srcOrd="0" destOrd="0" presId="urn:microsoft.com/office/officeart/2005/8/layout/list1"/>
    <dgm:cxn modelId="{8CEA42EE-B14B-46E1-8917-2EBDCD4529DE}" type="presParOf" srcId="{9F51C3CC-DA29-48EE-BE43-CC12FD894951}" destId="{C1FB986B-64ED-48E4-82E4-8C7095C36898}" srcOrd="1" destOrd="0" presId="urn:microsoft.com/office/officeart/2005/8/layout/list1"/>
    <dgm:cxn modelId="{2B223443-3488-4A3C-9553-9D090791D432}" type="presParOf" srcId="{A2E4C006-FFD9-470D-973F-202C41B1BB41}" destId="{1975516A-82F8-44A7-8AB3-E6D704AEB733}" srcOrd="5" destOrd="0" presId="urn:microsoft.com/office/officeart/2005/8/layout/list1"/>
    <dgm:cxn modelId="{45027B5B-D2B5-41E9-AFC8-853CCACDAB40}" type="presParOf" srcId="{A2E4C006-FFD9-470D-973F-202C41B1BB41}" destId="{EE1EDE59-E7A9-44B6-8CCE-2149F70B98C0}" srcOrd="6" destOrd="0" presId="urn:microsoft.com/office/officeart/2005/8/layout/list1"/>
    <dgm:cxn modelId="{BE28E922-E9BC-41C7-A2D3-27A9BC16037D}" type="presParOf" srcId="{A2E4C006-FFD9-470D-973F-202C41B1BB41}" destId="{69D8F510-DF8D-4B9C-A754-5E0E36C3D169}" srcOrd="7" destOrd="0" presId="urn:microsoft.com/office/officeart/2005/8/layout/list1"/>
    <dgm:cxn modelId="{A7E88333-C06E-40BA-A3AD-CA0CFE0B7C48}" type="presParOf" srcId="{A2E4C006-FFD9-470D-973F-202C41B1BB41}" destId="{1591C495-D6A1-4E42-931F-A629CE5D02FF}" srcOrd="8" destOrd="0" presId="urn:microsoft.com/office/officeart/2005/8/layout/list1"/>
    <dgm:cxn modelId="{D9DDE262-72CE-44EF-B152-5AADDD386EE4}" type="presParOf" srcId="{1591C495-D6A1-4E42-931F-A629CE5D02FF}" destId="{012A2245-B464-40E4-A9D1-4941652D7946}" srcOrd="0" destOrd="0" presId="urn:microsoft.com/office/officeart/2005/8/layout/list1"/>
    <dgm:cxn modelId="{34246662-7D9D-421F-ACF4-D88F1748D512}" type="presParOf" srcId="{1591C495-D6A1-4E42-931F-A629CE5D02FF}" destId="{15365D77-3E6A-40CF-BBBC-8F3BF7AF9427}" srcOrd="1" destOrd="0" presId="urn:microsoft.com/office/officeart/2005/8/layout/list1"/>
    <dgm:cxn modelId="{DE1C225C-A3A4-49C4-A483-D3741BB5F0CC}" type="presParOf" srcId="{A2E4C006-FFD9-470D-973F-202C41B1BB41}" destId="{DF26B6B2-30C2-4804-A460-BECD6080BD17}" srcOrd="9" destOrd="0" presId="urn:microsoft.com/office/officeart/2005/8/layout/list1"/>
    <dgm:cxn modelId="{D03C699E-5F12-4568-ACD7-A02D430023B9}" type="presParOf" srcId="{A2E4C006-FFD9-470D-973F-202C41B1BB41}" destId="{771571CB-7841-4ADF-986C-CC3D471D75F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66772-F185-4D58-B8BB-E9370D7A7A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FC4FFE-8987-4A26-B7F4-8A516F18ADAE}">
      <dgm:prSet custT="1"/>
      <dgm:spPr/>
      <dgm:t>
        <a:bodyPr/>
        <a:lstStyle/>
        <a:p>
          <a:r>
            <a:rPr lang="en-US" sz="1600" dirty="0">
              <a:latin typeface="+mn-lt"/>
              <a:ea typeface="Times New Roman" panose="02020603050405020304" pitchFamily="18" charset="0"/>
            </a:rPr>
            <a:t>New </a:t>
          </a:r>
          <a:r>
            <a:rPr lang="en-US" sz="1600" dirty="0">
              <a:effectLst/>
              <a:latin typeface="+mn-lt"/>
              <a:ea typeface="Times New Roman" panose="02020603050405020304" pitchFamily="18" charset="0"/>
            </a:rPr>
            <a:t>provisions to the MAC and the NYPA OTH Statement section in the PASNY Tariff to credit customers for the revenue requirement impact of </a:t>
          </a:r>
          <a:r>
            <a:rPr lang="en-US" sz="1600" b="1" dirty="0">
              <a:effectLst/>
              <a:latin typeface="+mn-lt"/>
              <a:ea typeface="Times New Roman" panose="02020603050405020304" pitchFamily="18" charset="0"/>
            </a:rPr>
            <a:t>any federal funding received under the Infrastructure Investment and Jobs Act </a:t>
          </a:r>
          <a:r>
            <a:rPr lang="en-US" sz="1600" dirty="0">
              <a:effectLst/>
              <a:latin typeface="+mn-lt"/>
              <a:ea typeface="Times New Roman" panose="02020603050405020304" pitchFamily="18" charset="0"/>
            </a:rPr>
            <a:t>once the underlying project is in-service. </a:t>
          </a:r>
          <a:endParaRPr lang="en-US" sz="1600" dirty="0">
            <a:latin typeface="+mn-lt"/>
          </a:endParaRP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endParaRPr lang="en-US" sz="2300" dirty="0">
            <a:latin typeface="+mn-lt"/>
          </a:endParaRP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3D8F8D45-2B9A-4CFE-B82F-673B9444EC43}">
      <dgm:prSet custT="1"/>
      <dgm:spPr/>
      <dgm:t>
        <a:bodyPr/>
        <a:lstStyle/>
        <a:p>
          <a:r>
            <a:rPr lang="en-US" sz="1600" dirty="0">
              <a:effectLst/>
              <a:latin typeface="+mn-lt"/>
              <a:ea typeface="Times New Roman" panose="02020603050405020304" pitchFamily="18" charset="0"/>
            </a:rPr>
            <a:t>The Company will implement a </a:t>
          </a:r>
          <a:r>
            <a:rPr lang="en-US" sz="1600" b="1" dirty="0">
              <a:effectLst/>
              <a:latin typeface="+mn-lt"/>
              <a:ea typeface="Times New Roman" panose="02020603050405020304" pitchFamily="18" charset="0"/>
            </a:rPr>
            <a:t>price guarantee </a:t>
          </a:r>
          <a:r>
            <a:rPr lang="en-US" sz="1600" dirty="0">
              <a:effectLst/>
              <a:latin typeface="+mn-lt"/>
              <a:ea typeface="Times New Roman" panose="02020603050405020304" pitchFamily="18" charset="0"/>
            </a:rPr>
            <a:t>for </a:t>
          </a:r>
          <a:r>
            <a:rPr lang="en-US" sz="1600" b="1" dirty="0">
              <a:effectLst/>
              <a:latin typeface="+mn-lt"/>
              <a:ea typeface="Times New Roman" panose="02020603050405020304" pitchFamily="18" charset="0"/>
            </a:rPr>
            <a:t>new or existing residential customers </a:t>
          </a:r>
          <a:r>
            <a:rPr lang="en-US" sz="1600" dirty="0">
              <a:effectLst/>
              <a:latin typeface="+mn-lt"/>
              <a:ea typeface="Times New Roman" panose="02020603050405020304" pitchFamily="18" charset="0"/>
            </a:rPr>
            <a:t>under </a:t>
          </a:r>
          <a:r>
            <a:rPr lang="en-US" sz="1600" b="1" dirty="0">
              <a:effectLst/>
              <a:latin typeface="+mn-lt"/>
              <a:ea typeface="Times New Roman" panose="02020603050405020304" pitchFamily="18" charset="0"/>
            </a:rPr>
            <a:t>SC 1 Rate IV</a:t>
          </a:r>
          <a:r>
            <a:rPr lang="en-US" sz="1600" dirty="0">
              <a:effectLst/>
              <a:latin typeface="+mn-lt"/>
              <a:ea typeface="Times New Roman" panose="02020603050405020304" pitchFamily="18" charset="0"/>
            </a:rPr>
            <a:t> operating either </a:t>
          </a:r>
          <a:r>
            <a:rPr lang="en-US" sz="1600" b="1" dirty="0">
              <a:effectLst/>
              <a:latin typeface="+mn-lt"/>
              <a:ea typeface="Times New Roman" panose="02020603050405020304" pitchFamily="18" charset="0"/>
            </a:rPr>
            <a:t>air source heat pumps or ground source heat pumps </a:t>
          </a:r>
          <a:r>
            <a:rPr lang="en-US" sz="1600" dirty="0">
              <a:effectLst/>
              <a:latin typeface="+mn-lt"/>
              <a:ea typeface="Times New Roman" panose="02020603050405020304" pitchFamily="18" charset="0"/>
            </a:rPr>
            <a:t>(no more than 500 for each) for research purposes and limited to the term of the rate plan. </a:t>
          </a:r>
          <a:r>
            <a:rPr lang="en-US" sz="1600" b="1" dirty="0">
              <a:effectLst/>
              <a:latin typeface="+mn-lt"/>
              <a:ea typeface="Times New Roman" panose="02020603050405020304" pitchFamily="18" charset="0"/>
            </a:rPr>
            <a:t>Credit will be for the difference between SC1 Rate IV and SC1 Rate I</a:t>
          </a:r>
          <a:r>
            <a:rPr lang="en-US" sz="1600" dirty="0">
              <a:effectLst/>
              <a:latin typeface="+mn-lt"/>
              <a:ea typeface="Times New Roman" panose="02020603050405020304" pitchFamily="18" charset="0"/>
            </a:rPr>
            <a:t> on a total bill basis for full-service customers and on a delivery-only basis for retail access customers.</a:t>
          </a:r>
          <a:endParaRPr lang="en-US" sz="1600" dirty="0">
            <a:latin typeface="+mn-lt"/>
          </a:endParaRPr>
        </a:p>
      </dgm:t>
    </dgm:pt>
    <dgm:pt modelId="{F0AA20C3-0669-4705-9414-D14C2D3E70AD}" type="parTrans" cxnId="{1A272D79-7566-479E-A292-3706B88E925F}">
      <dgm:prSet/>
      <dgm:spPr/>
      <dgm:t>
        <a:bodyPr/>
        <a:lstStyle/>
        <a:p>
          <a:endParaRPr lang="en-US"/>
        </a:p>
      </dgm:t>
    </dgm:pt>
    <dgm:pt modelId="{DB31D81F-0624-42A5-9371-D764C171FC38}" type="sibTrans" cxnId="{1A272D79-7566-479E-A292-3706B88E925F}">
      <dgm:prSet/>
      <dgm:spPr/>
      <dgm:t>
        <a:bodyPr/>
        <a:lstStyle/>
        <a:p>
          <a:endParaRPr lang="en-US"/>
        </a:p>
      </dgm:t>
    </dgm:pt>
    <dgm:pt modelId="{A2E4C006-FFD9-470D-973F-202C41B1BB41}" type="pres">
      <dgm:prSet presAssocID="{01A66772-F185-4D58-B8BB-E9370D7A7A2B}" presName="linear" presStyleCnt="0">
        <dgm:presLayoutVars>
          <dgm:dir/>
          <dgm:animLvl val="lvl"/>
          <dgm:resizeHandles val="exact"/>
        </dgm:presLayoutVars>
      </dgm:prSet>
      <dgm:spPr/>
    </dgm:pt>
    <dgm:pt modelId="{AA57E90E-85A4-48E2-A2FD-E50504CFA013}" type="pres">
      <dgm:prSet presAssocID="{40FC4FFE-8987-4A26-B7F4-8A516F18ADAE}" presName="parentLin" presStyleCnt="0"/>
      <dgm:spPr/>
    </dgm:pt>
    <dgm:pt modelId="{BF36BA3E-BD6E-491C-9655-D275BA2F5259}" type="pres">
      <dgm:prSet presAssocID="{40FC4FFE-8987-4A26-B7F4-8A516F18ADAE}" presName="parentLeftMargin" presStyleLbl="node1" presStyleIdx="0" presStyleCnt="3"/>
      <dgm:spPr/>
    </dgm:pt>
    <dgm:pt modelId="{59488085-5BB7-4A1B-914F-BCDECE41396C}" type="pres">
      <dgm:prSet presAssocID="{40FC4FFE-8987-4A26-B7F4-8A516F18ADAE}" presName="parentText" presStyleLbl="node1" presStyleIdx="0" presStyleCnt="3" custScaleX="142857" custScaleY="428543" custLinFactNeighborX="515" custLinFactNeighborY="-35644">
        <dgm:presLayoutVars>
          <dgm:chMax val="0"/>
          <dgm:bulletEnabled val="1"/>
        </dgm:presLayoutVars>
      </dgm:prSet>
      <dgm:spPr/>
    </dgm:pt>
    <dgm:pt modelId="{D27FD31C-11B7-46C3-ACA3-F96EFCFE2B1D}" type="pres">
      <dgm:prSet presAssocID="{40FC4FFE-8987-4A26-B7F4-8A516F18ADAE}" presName="negativeSpace" presStyleCnt="0"/>
      <dgm:spPr/>
    </dgm:pt>
    <dgm:pt modelId="{6416D115-2709-4DD9-B824-89033613884D}" type="pres">
      <dgm:prSet presAssocID="{40FC4FFE-8987-4A26-B7F4-8A516F18ADAE}" presName="childText" presStyleLbl="conFgAcc1" presStyleIdx="0" presStyleCnt="3" custLinFactY="-40671" custLinFactNeighborX="3" custLinFactNeighborY="-100000">
        <dgm:presLayoutVars>
          <dgm:bulletEnabled val="1"/>
        </dgm:presLayoutVars>
      </dgm:prSet>
      <dgm:spPr/>
    </dgm:pt>
    <dgm:pt modelId="{4AA8EB80-28AC-405C-8509-1191ECBE5538}" type="pres">
      <dgm:prSet presAssocID="{5B62599A-5C9B-48E7-896E-EA782AC60C8B}" presName="spaceBetweenRectangles" presStyleCnt="0"/>
      <dgm:spPr/>
    </dgm:pt>
    <dgm:pt modelId="{9F51C3CC-DA29-48EE-BE43-CC12FD894951}" type="pres">
      <dgm:prSet presAssocID="{49225C73-1633-42F1-AB3B-7CB183E5F8B8}" presName="parentLin" presStyleCnt="0"/>
      <dgm:spPr/>
    </dgm:pt>
    <dgm:pt modelId="{366449DF-2D28-4DAE-866E-2341EE825FB4}" type="pres">
      <dgm:prSet presAssocID="{49225C73-1633-42F1-AB3B-7CB183E5F8B8}" presName="parentLeftMargin" presStyleLbl="node1" presStyleIdx="0" presStyleCnt="3"/>
      <dgm:spPr/>
    </dgm:pt>
    <dgm:pt modelId="{C1FB986B-64ED-48E4-82E4-8C7095C36898}" type="pres">
      <dgm:prSet presAssocID="{49225C73-1633-42F1-AB3B-7CB183E5F8B8}" presName="parentText" presStyleLbl="node1" presStyleIdx="1" presStyleCnt="3" custScaleX="142997" custScaleY="443576" custLinFactNeighborX="712" custLinFactNeighborY="-33845">
        <dgm:presLayoutVars>
          <dgm:chMax val="0"/>
          <dgm:bulletEnabled val="1"/>
        </dgm:presLayoutVars>
      </dgm:prSet>
      <dgm:spPr/>
    </dgm:pt>
    <dgm:pt modelId="{1975516A-82F8-44A7-8AB3-E6D704AEB733}" type="pres">
      <dgm:prSet presAssocID="{49225C73-1633-42F1-AB3B-7CB183E5F8B8}" presName="negativeSpace" presStyleCnt="0"/>
      <dgm:spPr/>
    </dgm:pt>
    <dgm:pt modelId="{EE1EDE59-E7A9-44B6-8CCE-2149F70B98C0}" type="pres">
      <dgm:prSet presAssocID="{49225C73-1633-42F1-AB3B-7CB183E5F8B8}" presName="childText" presStyleLbl="conFgAcc1" presStyleIdx="1" presStyleCnt="3" custLinFactY="-15856" custLinFactNeighborX="-303" custLinFactNeighborY="-100000">
        <dgm:presLayoutVars>
          <dgm:bulletEnabled val="1"/>
        </dgm:presLayoutVars>
      </dgm:prSet>
      <dgm:spPr/>
    </dgm:pt>
    <dgm:pt modelId="{69D8F510-DF8D-4B9C-A754-5E0E36C3D169}" type="pres">
      <dgm:prSet presAssocID="{9646853A-8964-4519-A5B1-0B7D18B2983D}" presName="spaceBetweenRectangles" presStyleCnt="0"/>
      <dgm:spPr/>
    </dgm:pt>
    <dgm:pt modelId="{1591C495-D6A1-4E42-931F-A629CE5D02FF}" type="pres">
      <dgm:prSet presAssocID="{3D8F8D45-2B9A-4CFE-B82F-673B9444EC43}" presName="parentLin" presStyleCnt="0"/>
      <dgm:spPr/>
    </dgm:pt>
    <dgm:pt modelId="{012A2245-B464-40E4-A9D1-4941652D7946}" type="pres">
      <dgm:prSet presAssocID="{3D8F8D45-2B9A-4CFE-B82F-673B9444EC43}" presName="parentLeftMargin" presStyleLbl="node1" presStyleIdx="1" presStyleCnt="3"/>
      <dgm:spPr/>
    </dgm:pt>
    <dgm:pt modelId="{15365D77-3E6A-40CF-BBBC-8F3BF7AF9427}" type="pres">
      <dgm:prSet presAssocID="{3D8F8D45-2B9A-4CFE-B82F-673B9444EC43}" presName="parentText" presStyleLbl="node1" presStyleIdx="2" presStyleCnt="3" custScaleX="142857" custScaleY="434006" custLinFactNeighborX="515" custLinFactNeighborY="21258">
        <dgm:presLayoutVars>
          <dgm:chMax val="0"/>
          <dgm:bulletEnabled val="1"/>
        </dgm:presLayoutVars>
      </dgm:prSet>
      <dgm:spPr/>
    </dgm:pt>
    <dgm:pt modelId="{DF26B6B2-30C2-4804-A460-BECD6080BD17}" type="pres">
      <dgm:prSet presAssocID="{3D8F8D45-2B9A-4CFE-B82F-673B9444EC43}" presName="negativeSpace" presStyleCnt="0"/>
      <dgm:spPr/>
    </dgm:pt>
    <dgm:pt modelId="{771571CB-7841-4ADF-986C-CC3D471D75F1}" type="pres">
      <dgm:prSet presAssocID="{3D8F8D45-2B9A-4CFE-B82F-673B9444EC43}" presName="childText" presStyleLbl="conFgAcc1" presStyleIdx="2" presStyleCnt="3">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9F23B71A-F920-4EBB-85DD-2F6107E1BEA7}" type="presOf" srcId="{49225C73-1633-42F1-AB3B-7CB183E5F8B8}" destId="{366449DF-2D28-4DAE-866E-2341EE825FB4}" srcOrd="0" destOrd="0" presId="urn:microsoft.com/office/officeart/2005/8/layout/list1"/>
    <dgm:cxn modelId="{86DCD626-53B4-4AA6-BD2B-84BC887826FD}" type="presOf" srcId="{3D8F8D45-2B9A-4CFE-B82F-673B9444EC43}" destId="{012A2245-B464-40E4-A9D1-4941652D7946}" srcOrd="0" destOrd="0" presId="urn:microsoft.com/office/officeart/2005/8/layout/list1"/>
    <dgm:cxn modelId="{C7AD8469-3C68-4AF9-AB82-79B0043AA120}" srcId="{01A66772-F185-4D58-B8BB-E9370D7A7A2B}" destId="{40FC4FFE-8987-4A26-B7F4-8A516F18ADAE}" srcOrd="0" destOrd="0" parTransId="{CAD7EF86-FB23-41F6-BF42-040B36DEFDB1}" sibTransId="{5B62599A-5C9B-48E7-896E-EA782AC60C8B}"/>
    <dgm:cxn modelId="{1A272D79-7566-479E-A292-3706B88E925F}" srcId="{01A66772-F185-4D58-B8BB-E9370D7A7A2B}" destId="{3D8F8D45-2B9A-4CFE-B82F-673B9444EC43}" srcOrd="2" destOrd="0" parTransId="{F0AA20C3-0669-4705-9414-D14C2D3E70AD}" sibTransId="{DB31D81F-0624-42A5-9371-D764C171FC38}"/>
    <dgm:cxn modelId="{AB2FE999-C916-4DE7-A356-D1427B540CD7}" type="presOf" srcId="{3D8F8D45-2B9A-4CFE-B82F-673B9444EC43}" destId="{15365D77-3E6A-40CF-BBBC-8F3BF7AF9427}" srcOrd="1" destOrd="0" presId="urn:microsoft.com/office/officeart/2005/8/layout/list1"/>
    <dgm:cxn modelId="{5DB08BA4-43A8-4074-B2B7-7F95D510C571}" type="presOf" srcId="{01A66772-F185-4D58-B8BB-E9370D7A7A2B}" destId="{A2E4C006-FFD9-470D-973F-202C41B1BB41}" srcOrd="0" destOrd="0" presId="urn:microsoft.com/office/officeart/2005/8/layout/list1"/>
    <dgm:cxn modelId="{C1D200D2-8D62-406F-9772-39CAD5A8573E}" type="presOf" srcId="{49225C73-1633-42F1-AB3B-7CB183E5F8B8}" destId="{C1FB986B-64ED-48E4-82E4-8C7095C36898}" srcOrd="1" destOrd="0" presId="urn:microsoft.com/office/officeart/2005/8/layout/list1"/>
    <dgm:cxn modelId="{46C9BAD9-A450-428C-A1B3-9117FE3AF6A3}" type="presOf" srcId="{40FC4FFE-8987-4A26-B7F4-8A516F18ADAE}" destId="{BF36BA3E-BD6E-491C-9655-D275BA2F5259}" srcOrd="0" destOrd="0" presId="urn:microsoft.com/office/officeart/2005/8/layout/list1"/>
    <dgm:cxn modelId="{E92E17F1-4B39-4E2D-94E5-A654B6F8E799}" type="presOf" srcId="{40FC4FFE-8987-4A26-B7F4-8A516F18ADAE}" destId="{59488085-5BB7-4A1B-914F-BCDECE41396C}" srcOrd="1" destOrd="0" presId="urn:microsoft.com/office/officeart/2005/8/layout/list1"/>
    <dgm:cxn modelId="{ABB2ED3D-D16C-4F8D-842D-D559D70AFDB7}" type="presParOf" srcId="{A2E4C006-FFD9-470D-973F-202C41B1BB41}" destId="{AA57E90E-85A4-48E2-A2FD-E50504CFA013}" srcOrd="0" destOrd="0" presId="urn:microsoft.com/office/officeart/2005/8/layout/list1"/>
    <dgm:cxn modelId="{7B7613A8-FA6D-401F-8A43-5F971D04738E}" type="presParOf" srcId="{AA57E90E-85A4-48E2-A2FD-E50504CFA013}" destId="{BF36BA3E-BD6E-491C-9655-D275BA2F5259}" srcOrd="0" destOrd="0" presId="urn:microsoft.com/office/officeart/2005/8/layout/list1"/>
    <dgm:cxn modelId="{3139833B-3E80-467E-93E8-F066DB61BC99}" type="presParOf" srcId="{AA57E90E-85A4-48E2-A2FD-E50504CFA013}" destId="{59488085-5BB7-4A1B-914F-BCDECE41396C}" srcOrd="1" destOrd="0" presId="urn:microsoft.com/office/officeart/2005/8/layout/list1"/>
    <dgm:cxn modelId="{C17FAF93-56E4-4541-9401-88DF15CFE6C0}" type="presParOf" srcId="{A2E4C006-FFD9-470D-973F-202C41B1BB41}" destId="{D27FD31C-11B7-46C3-ACA3-F96EFCFE2B1D}" srcOrd="1" destOrd="0" presId="urn:microsoft.com/office/officeart/2005/8/layout/list1"/>
    <dgm:cxn modelId="{0CE294D8-56B9-4759-93F9-AE5FAB9444DA}" type="presParOf" srcId="{A2E4C006-FFD9-470D-973F-202C41B1BB41}" destId="{6416D115-2709-4DD9-B824-89033613884D}" srcOrd="2" destOrd="0" presId="urn:microsoft.com/office/officeart/2005/8/layout/list1"/>
    <dgm:cxn modelId="{79E4DA28-4E9A-4CB6-8144-5AD94EF653BC}" type="presParOf" srcId="{A2E4C006-FFD9-470D-973F-202C41B1BB41}" destId="{4AA8EB80-28AC-405C-8509-1191ECBE5538}" srcOrd="3" destOrd="0" presId="urn:microsoft.com/office/officeart/2005/8/layout/list1"/>
    <dgm:cxn modelId="{979FF207-B8B2-4B19-9D41-D3E84A5C0D34}" type="presParOf" srcId="{A2E4C006-FFD9-470D-973F-202C41B1BB41}" destId="{9F51C3CC-DA29-48EE-BE43-CC12FD894951}" srcOrd="4" destOrd="0" presId="urn:microsoft.com/office/officeart/2005/8/layout/list1"/>
    <dgm:cxn modelId="{4AE9968A-88B2-4947-8FA2-F8C3E6589F76}" type="presParOf" srcId="{9F51C3CC-DA29-48EE-BE43-CC12FD894951}" destId="{366449DF-2D28-4DAE-866E-2341EE825FB4}" srcOrd="0" destOrd="0" presId="urn:microsoft.com/office/officeart/2005/8/layout/list1"/>
    <dgm:cxn modelId="{8CEA42EE-B14B-46E1-8917-2EBDCD4529DE}" type="presParOf" srcId="{9F51C3CC-DA29-48EE-BE43-CC12FD894951}" destId="{C1FB986B-64ED-48E4-82E4-8C7095C36898}" srcOrd="1" destOrd="0" presId="urn:microsoft.com/office/officeart/2005/8/layout/list1"/>
    <dgm:cxn modelId="{2B223443-3488-4A3C-9553-9D090791D432}" type="presParOf" srcId="{A2E4C006-FFD9-470D-973F-202C41B1BB41}" destId="{1975516A-82F8-44A7-8AB3-E6D704AEB733}" srcOrd="5" destOrd="0" presId="urn:microsoft.com/office/officeart/2005/8/layout/list1"/>
    <dgm:cxn modelId="{45027B5B-D2B5-41E9-AFC8-853CCACDAB40}" type="presParOf" srcId="{A2E4C006-FFD9-470D-973F-202C41B1BB41}" destId="{EE1EDE59-E7A9-44B6-8CCE-2149F70B98C0}" srcOrd="6" destOrd="0" presId="urn:microsoft.com/office/officeart/2005/8/layout/list1"/>
    <dgm:cxn modelId="{BE28E922-E9BC-41C7-A2D3-27A9BC16037D}" type="presParOf" srcId="{A2E4C006-FFD9-470D-973F-202C41B1BB41}" destId="{69D8F510-DF8D-4B9C-A754-5E0E36C3D169}" srcOrd="7" destOrd="0" presId="urn:microsoft.com/office/officeart/2005/8/layout/list1"/>
    <dgm:cxn modelId="{A7E88333-C06E-40BA-A3AD-CA0CFE0B7C48}" type="presParOf" srcId="{A2E4C006-FFD9-470D-973F-202C41B1BB41}" destId="{1591C495-D6A1-4E42-931F-A629CE5D02FF}" srcOrd="8" destOrd="0" presId="urn:microsoft.com/office/officeart/2005/8/layout/list1"/>
    <dgm:cxn modelId="{D9DDE262-72CE-44EF-B152-5AADDD386EE4}" type="presParOf" srcId="{1591C495-D6A1-4E42-931F-A629CE5D02FF}" destId="{012A2245-B464-40E4-A9D1-4941652D7946}" srcOrd="0" destOrd="0" presId="urn:microsoft.com/office/officeart/2005/8/layout/list1"/>
    <dgm:cxn modelId="{34246662-7D9D-421F-ACF4-D88F1748D512}" type="presParOf" srcId="{1591C495-D6A1-4E42-931F-A629CE5D02FF}" destId="{15365D77-3E6A-40CF-BBBC-8F3BF7AF9427}" srcOrd="1" destOrd="0" presId="urn:microsoft.com/office/officeart/2005/8/layout/list1"/>
    <dgm:cxn modelId="{DE1C225C-A3A4-49C4-A483-D3741BB5F0CC}" type="presParOf" srcId="{A2E4C006-FFD9-470D-973F-202C41B1BB41}" destId="{DF26B6B2-30C2-4804-A460-BECD6080BD17}" srcOrd="9" destOrd="0" presId="urn:microsoft.com/office/officeart/2005/8/layout/list1"/>
    <dgm:cxn modelId="{D03C699E-5F12-4568-ACD7-A02D430023B9}" type="presParOf" srcId="{A2E4C006-FFD9-470D-973F-202C41B1BB41}" destId="{771571CB-7841-4ADF-986C-CC3D471D75F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66772-F185-4D58-B8BB-E9370D7A7A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FC4FFE-8987-4A26-B7F4-8A516F18ADAE}">
      <dgm:prSet custT="1"/>
      <dgm:spPr/>
      <dgm:t>
        <a:bodyPr/>
        <a:lstStyle/>
        <a:p>
          <a:r>
            <a:rPr lang="en-US" sz="2000" dirty="0">
              <a:effectLst/>
              <a:latin typeface="+mn-lt"/>
              <a:ea typeface="Times New Roman" panose="02020603050405020304" pitchFamily="18" charset="0"/>
            </a:rPr>
            <a:t>The Company’s gas rate design reflects a </a:t>
          </a:r>
          <a:r>
            <a:rPr lang="en-US" sz="2000" u="sng" dirty="0">
              <a:effectLst/>
              <a:latin typeface="+mn-lt"/>
              <a:ea typeface="Times New Roman" panose="02020603050405020304" pitchFamily="18" charset="0"/>
            </a:rPr>
            <a:t>10-year phase-out of declining block rates </a:t>
          </a:r>
          <a:r>
            <a:rPr lang="en-US" sz="2000" dirty="0">
              <a:effectLst/>
              <a:latin typeface="+mn-lt"/>
              <a:ea typeface="Times New Roman" panose="02020603050405020304" pitchFamily="18" charset="0"/>
            </a:rPr>
            <a:t>in SC 2 and SC 3.</a:t>
          </a:r>
          <a:endParaRPr lang="en-US" sz="2000" dirty="0">
            <a:latin typeface="+mn-lt"/>
          </a:endParaRP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r>
            <a:rPr lang="en-US" sz="2000" dirty="0">
              <a:effectLst/>
              <a:latin typeface="+mn-lt"/>
              <a:ea typeface="Calibri" panose="020F0502020204030204" pitchFamily="34" charset="0"/>
            </a:rPr>
            <a:t>Extends the </a:t>
          </a:r>
          <a:r>
            <a:rPr lang="en-US" sz="2000" u="sng" dirty="0">
              <a:effectLst/>
              <a:latin typeface="+mn-lt"/>
              <a:ea typeface="Times New Roman" panose="02020603050405020304" pitchFamily="18" charset="0"/>
            </a:rPr>
            <a:t>Business Incentive Rate</a:t>
          </a:r>
          <a:r>
            <a:rPr lang="en-US" sz="2000" u="sng" dirty="0">
              <a:effectLst/>
              <a:latin typeface="+mn-lt"/>
              <a:ea typeface="Calibri" panose="020F0502020204030204" pitchFamily="34" charset="0"/>
            </a:rPr>
            <a:t> </a:t>
          </a:r>
          <a:r>
            <a:rPr lang="en-US" sz="2000" dirty="0">
              <a:effectLst/>
              <a:latin typeface="+mn-lt"/>
              <a:ea typeface="Calibri" panose="020F0502020204030204" pitchFamily="34" charset="0"/>
            </a:rPr>
            <a:t>application period during the term of the new rate plan, and update </a:t>
          </a:r>
          <a:r>
            <a:rPr lang="en-US" sz="2000" dirty="0">
              <a:effectLst/>
              <a:latin typeface="+mn-lt"/>
              <a:ea typeface="Times New Roman" panose="02020603050405020304" pitchFamily="18" charset="0"/>
            </a:rPr>
            <a:t>the Biomedical Research Program by extending by two years the term for BIR rate reductions </a:t>
          </a:r>
          <a:r>
            <a:rPr lang="en-US" sz="2000" b="1" dirty="0">
              <a:effectLst/>
              <a:latin typeface="+mn-lt"/>
              <a:ea typeface="Times New Roman" panose="02020603050405020304" pitchFamily="18" charset="0"/>
            </a:rPr>
            <a:t>for  existing customers</a:t>
          </a:r>
          <a:r>
            <a:rPr lang="en-US" sz="2000" dirty="0">
              <a:effectLst/>
              <a:latin typeface="+mn-lt"/>
              <a:ea typeface="Times New Roman" panose="02020603050405020304" pitchFamily="18" charset="0"/>
            </a:rPr>
            <a:t>, and </a:t>
          </a:r>
          <a:r>
            <a:rPr lang="en-US" sz="2000" b="1" dirty="0">
              <a:effectLst/>
              <a:latin typeface="+mn-lt"/>
              <a:ea typeface="Times New Roman" panose="02020603050405020304" pitchFamily="18" charset="0"/>
            </a:rPr>
            <a:t>for new customers </a:t>
          </a:r>
          <a:r>
            <a:rPr lang="en-US" sz="2000" dirty="0">
              <a:effectLst/>
              <a:latin typeface="+mn-lt"/>
              <a:ea typeface="Times New Roman" panose="02020603050405020304" pitchFamily="18" charset="0"/>
            </a:rPr>
            <a:t>application terms through December 31, 2025 will be 12 years, and application terms after January 1, 2026, will revert back to 10 year terms. </a:t>
          </a:r>
          <a:endParaRPr lang="en-US" sz="2000" dirty="0">
            <a:latin typeface="+mn-lt"/>
          </a:endParaRPr>
        </a:p>
      </dgm:t>
    </dgm:pt>
    <dgm:pt modelId="{9646853A-8964-4519-A5B1-0B7D18B2983D}" type="sibTrans" cxnId="{A9154303-8225-4248-91DC-1B0156A35F07}">
      <dgm:prSet/>
      <dgm:spPr/>
      <dgm:t>
        <a:bodyPr/>
        <a:lstStyle/>
        <a:p>
          <a:endParaRPr lang="en-US"/>
        </a:p>
      </dgm:t>
    </dgm:pt>
    <dgm:pt modelId="{1A0E2090-1D4F-438A-8766-B6030CE01ADD}" type="parTrans" cxnId="{A9154303-8225-4248-91DC-1B0156A35F07}">
      <dgm:prSet/>
      <dgm:spPr/>
      <dgm:t>
        <a:bodyPr/>
        <a:lstStyle/>
        <a:p>
          <a:endParaRPr lang="en-US"/>
        </a:p>
      </dgm:t>
    </dgm:pt>
    <dgm:pt modelId="{A2E4C006-FFD9-470D-973F-202C41B1BB41}" type="pres">
      <dgm:prSet presAssocID="{01A66772-F185-4D58-B8BB-E9370D7A7A2B}" presName="linear" presStyleCnt="0">
        <dgm:presLayoutVars>
          <dgm:dir/>
          <dgm:animLvl val="lvl"/>
          <dgm:resizeHandles val="exact"/>
        </dgm:presLayoutVars>
      </dgm:prSet>
      <dgm:spPr/>
    </dgm:pt>
    <dgm:pt modelId="{AA57E90E-85A4-48E2-A2FD-E50504CFA013}" type="pres">
      <dgm:prSet presAssocID="{40FC4FFE-8987-4A26-B7F4-8A516F18ADAE}" presName="parentLin" presStyleCnt="0"/>
      <dgm:spPr/>
    </dgm:pt>
    <dgm:pt modelId="{BF36BA3E-BD6E-491C-9655-D275BA2F5259}" type="pres">
      <dgm:prSet presAssocID="{40FC4FFE-8987-4A26-B7F4-8A516F18ADAE}" presName="parentLeftMargin" presStyleLbl="node1" presStyleIdx="0" presStyleCnt="2"/>
      <dgm:spPr/>
    </dgm:pt>
    <dgm:pt modelId="{59488085-5BB7-4A1B-914F-BCDECE41396C}" type="pres">
      <dgm:prSet presAssocID="{40FC4FFE-8987-4A26-B7F4-8A516F18ADAE}" presName="parentText" presStyleLbl="node1" presStyleIdx="0" presStyleCnt="2" custScaleX="132667" custLinFactNeighborX="-7130" custLinFactNeighborY="929">
        <dgm:presLayoutVars>
          <dgm:chMax val="0"/>
          <dgm:bulletEnabled val="1"/>
        </dgm:presLayoutVars>
      </dgm:prSet>
      <dgm:spPr/>
    </dgm:pt>
    <dgm:pt modelId="{D27FD31C-11B7-46C3-ACA3-F96EFCFE2B1D}" type="pres">
      <dgm:prSet presAssocID="{40FC4FFE-8987-4A26-B7F4-8A516F18ADAE}" presName="negativeSpace" presStyleCnt="0"/>
      <dgm:spPr/>
    </dgm:pt>
    <dgm:pt modelId="{6416D115-2709-4DD9-B824-89033613884D}" type="pres">
      <dgm:prSet presAssocID="{40FC4FFE-8987-4A26-B7F4-8A516F18ADAE}" presName="childText" presStyleLbl="conFgAcc1" presStyleIdx="0" presStyleCnt="2">
        <dgm:presLayoutVars>
          <dgm:bulletEnabled val="1"/>
        </dgm:presLayoutVars>
      </dgm:prSet>
      <dgm:spPr/>
    </dgm:pt>
    <dgm:pt modelId="{4AA8EB80-28AC-405C-8509-1191ECBE5538}" type="pres">
      <dgm:prSet presAssocID="{5B62599A-5C9B-48E7-896E-EA782AC60C8B}" presName="spaceBetweenRectangles" presStyleCnt="0"/>
      <dgm:spPr/>
    </dgm:pt>
    <dgm:pt modelId="{9F51C3CC-DA29-48EE-BE43-CC12FD894951}" type="pres">
      <dgm:prSet presAssocID="{49225C73-1633-42F1-AB3B-7CB183E5F8B8}" presName="parentLin" presStyleCnt="0"/>
      <dgm:spPr/>
    </dgm:pt>
    <dgm:pt modelId="{366449DF-2D28-4DAE-866E-2341EE825FB4}" type="pres">
      <dgm:prSet presAssocID="{49225C73-1633-42F1-AB3B-7CB183E5F8B8}" presName="parentLeftMargin" presStyleLbl="node1" presStyleIdx="0" presStyleCnt="2"/>
      <dgm:spPr/>
    </dgm:pt>
    <dgm:pt modelId="{C1FB986B-64ED-48E4-82E4-8C7095C36898}" type="pres">
      <dgm:prSet presAssocID="{49225C73-1633-42F1-AB3B-7CB183E5F8B8}" presName="parentText" presStyleLbl="node1" presStyleIdx="1" presStyleCnt="2" custScaleX="142857" custScaleY="122326">
        <dgm:presLayoutVars>
          <dgm:chMax val="0"/>
          <dgm:bulletEnabled val="1"/>
        </dgm:presLayoutVars>
      </dgm:prSet>
      <dgm:spPr/>
    </dgm:pt>
    <dgm:pt modelId="{1975516A-82F8-44A7-8AB3-E6D704AEB733}" type="pres">
      <dgm:prSet presAssocID="{49225C73-1633-42F1-AB3B-7CB183E5F8B8}" presName="negativeSpace" presStyleCnt="0"/>
      <dgm:spPr/>
    </dgm:pt>
    <dgm:pt modelId="{EE1EDE59-E7A9-44B6-8CCE-2149F70B98C0}" type="pres">
      <dgm:prSet presAssocID="{49225C73-1633-42F1-AB3B-7CB183E5F8B8}" presName="childText" presStyleLbl="conFgAcc1" presStyleIdx="1" presStyleCnt="2">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9F23B71A-F920-4EBB-85DD-2F6107E1BEA7}" type="presOf" srcId="{49225C73-1633-42F1-AB3B-7CB183E5F8B8}" destId="{366449DF-2D28-4DAE-866E-2341EE825FB4}" srcOrd="0" destOrd="0" presId="urn:microsoft.com/office/officeart/2005/8/layout/list1"/>
    <dgm:cxn modelId="{C7AD8469-3C68-4AF9-AB82-79B0043AA120}" srcId="{01A66772-F185-4D58-B8BB-E9370D7A7A2B}" destId="{40FC4FFE-8987-4A26-B7F4-8A516F18ADAE}" srcOrd="0" destOrd="0" parTransId="{CAD7EF86-FB23-41F6-BF42-040B36DEFDB1}" sibTransId="{5B62599A-5C9B-48E7-896E-EA782AC60C8B}"/>
    <dgm:cxn modelId="{5DB08BA4-43A8-4074-B2B7-7F95D510C571}" type="presOf" srcId="{01A66772-F185-4D58-B8BB-E9370D7A7A2B}" destId="{A2E4C006-FFD9-470D-973F-202C41B1BB41}" srcOrd="0" destOrd="0" presId="urn:microsoft.com/office/officeart/2005/8/layout/list1"/>
    <dgm:cxn modelId="{C1D200D2-8D62-406F-9772-39CAD5A8573E}" type="presOf" srcId="{49225C73-1633-42F1-AB3B-7CB183E5F8B8}" destId="{C1FB986B-64ED-48E4-82E4-8C7095C36898}" srcOrd="1" destOrd="0" presId="urn:microsoft.com/office/officeart/2005/8/layout/list1"/>
    <dgm:cxn modelId="{46C9BAD9-A450-428C-A1B3-9117FE3AF6A3}" type="presOf" srcId="{40FC4FFE-8987-4A26-B7F4-8A516F18ADAE}" destId="{BF36BA3E-BD6E-491C-9655-D275BA2F5259}" srcOrd="0" destOrd="0" presId="urn:microsoft.com/office/officeart/2005/8/layout/list1"/>
    <dgm:cxn modelId="{E92E17F1-4B39-4E2D-94E5-A654B6F8E799}" type="presOf" srcId="{40FC4FFE-8987-4A26-B7F4-8A516F18ADAE}" destId="{59488085-5BB7-4A1B-914F-BCDECE41396C}" srcOrd="1" destOrd="0" presId="urn:microsoft.com/office/officeart/2005/8/layout/list1"/>
    <dgm:cxn modelId="{ABB2ED3D-D16C-4F8D-842D-D559D70AFDB7}" type="presParOf" srcId="{A2E4C006-FFD9-470D-973F-202C41B1BB41}" destId="{AA57E90E-85A4-48E2-A2FD-E50504CFA013}" srcOrd="0" destOrd="0" presId="urn:microsoft.com/office/officeart/2005/8/layout/list1"/>
    <dgm:cxn modelId="{7B7613A8-FA6D-401F-8A43-5F971D04738E}" type="presParOf" srcId="{AA57E90E-85A4-48E2-A2FD-E50504CFA013}" destId="{BF36BA3E-BD6E-491C-9655-D275BA2F5259}" srcOrd="0" destOrd="0" presId="urn:microsoft.com/office/officeart/2005/8/layout/list1"/>
    <dgm:cxn modelId="{3139833B-3E80-467E-93E8-F066DB61BC99}" type="presParOf" srcId="{AA57E90E-85A4-48E2-A2FD-E50504CFA013}" destId="{59488085-5BB7-4A1B-914F-BCDECE41396C}" srcOrd="1" destOrd="0" presId="urn:microsoft.com/office/officeart/2005/8/layout/list1"/>
    <dgm:cxn modelId="{C17FAF93-56E4-4541-9401-88DF15CFE6C0}" type="presParOf" srcId="{A2E4C006-FFD9-470D-973F-202C41B1BB41}" destId="{D27FD31C-11B7-46C3-ACA3-F96EFCFE2B1D}" srcOrd="1" destOrd="0" presId="urn:microsoft.com/office/officeart/2005/8/layout/list1"/>
    <dgm:cxn modelId="{0CE294D8-56B9-4759-93F9-AE5FAB9444DA}" type="presParOf" srcId="{A2E4C006-FFD9-470D-973F-202C41B1BB41}" destId="{6416D115-2709-4DD9-B824-89033613884D}" srcOrd="2" destOrd="0" presId="urn:microsoft.com/office/officeart/2005/8/layout/list1"/>
    <dgm:cxn modelId="{79E4DA28-4E9A-4CB6-8144-5AD94EF653BC}" type="presParOf" srcId="{A2E4C006-FFD9-470D-973F-202C41B1BB41}" destId="{4AA8EB80-28AC-405C-8509-1191ECBE5538}" srcOrd="3" destOrd="0" presId="urn:microsoft.com/office/officeart/2005/8/layout/list1"/>
    <dgm:cxn modelId="{979FF207-B8B2-4B19-9D41-D3E84A5C0D34}" type="presParOf" srcId="{A2E4C006-FFD9-470D-973F-202C41B1BB41}" destId="{9F51C3CC-DA29-48EE-BE43-CC12FD894951}" srcOrd="4" destOrd="0" presId="urn:microsoft.com/office/officeart/2005/8/layout/list1"/>
    <dgm:cxn modelId="{4AE9968A-88B2-4947-8FA2-F8C3E6589F76}" type="presParOf" srcId="{9F51C3CC-DA29-48EE-BE43-CC12FD894951}" destId="{366449DF-2D28-4DAE-866E-2341EE825FB4}" srcOrd="0" destOrd="0" presId="urn:microsoft.com/office/officeart/2005/8/layout/list1"/>
    <dgm:cxn modelId="{8CEA42EE-B14B-46E1-8917-2EBDCD4529DE}" type="presParOf" srcId="{9F51C3CC-DA29-48EE-BE43-CC12FD894951}" destId="{C1FB986B-64ED-48E4-82E4-8C7095C36898}" srcOrd="1" destOrd="0" presId="urn:microsoft.com/office/officeart/2005/8/layout/list1"/>
    <dgm:cxn modelId="{2B223443-3488-4A3C-9553-9D090791D432}" type="presParOf" srcId="{A2E4C006-FFD9-470D-973F-202C41B1BB41}" destId="{1975516A-82F8-44A7-8AB3-E6D704AEB733}" srcOrd="5" destOrd="0" presId="urn:microsoft.com/office/officeart/2005/8/layout/list1"/>
    <dgm:cxn modelId="{45027B5B-D2B5-41E9-AFC8-853CCACDAB40}" type="presParOf" srcId="{A2E4C006-FFD9-470D-973F-202C41B1BB41}" destId="{EE1EDE59-E7A9-44B6-8CCE-2149F70B98C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66772-F185-4D58-B8BB-E9370D7A7A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FC4FFE-8987-4A26-B7F4-8A516F18ADAE}">
      <dgm:prSet custT="1"/>
      <dgm:spPr/>
      <dgm:t>
        <a:bodyPr/>
        <a:lstStyle/>
        <a:p>
          <a:r>
            <a:rPr lang="en-US" sz="1600" dirty="0">
              <a:effectLst/>
              <a:latin typeface="+mn-lt"/>
              <a:ea typeface="Times New Roman" panose="02020603050405020304" pitchFamily="18" charset="0"/>
            </a:rPr>
            <a:t>On</a:t>
          </a:r>
          <a:r>
            <a:rPr lang="x-none" sz="1600" dirty="0">
              <a:effectLst/>
              <a:latin typeface="+mn-lt"/>
              <a:ea typeface="Times New Roman" panose="02020603050405020304" pitchFamily="18" charset="0"/>
            </a:rPr>
            <a:t> December 15, 2022, the Company </a:t>
          </a:r>
          <a:r>
            <a:rPr lang="en-US" sz="1600" dirty="0">
              <a:effectLst/>
              <a:latin typeface="+mn-lt"/>
              <a:ea typeface="Times New Roman" panose="02020603050405020304" pitchFamily="18" charset="0"/>
            </a:rPr>
            <a:t>provided a</a:t>
          </a:r>
          <a:r>
            <a:rPr lang="x-none" sz="1600" dirty="0">
              <a:effectLst/>
              <a:latin typeface="+mn-lt"/>
              <a:ea typeface="Times New Roman" panose="02020603050405020304" pitchFamily="18" charset="0"/>
            </a:rPr>
            <a:t> plan to redesign the software architecture</a:t>
          </a:r>
          <a:r>
            <a:rPr lang="en-US" sz="1600" dirty="0">
              <a:effectLst/>
              <a:latin typeface="+mn-lt"/>
              <a:ea typeface="Times New Roman" panose="02020603050405020304" pitchFamily="18" charset="0"/>
            </a:rPr>
            <a:t> as needed so that the </a:t>
          </a:r>
          <a:r>
            <a:rPr lang="en-US" sz="1600" b="1" dirty="0">
              <a:effectLst/>
              <a:latin typeface="+mn-lt"/>
              <a:ea typeface="Times New Roman" panose="02020603050405020304" pitchFamily="18" charset="0"/>
            </a:rPr>
            <a:t>data provided to building owners is complete, accurate and timely (timely meaning no more than one day between request and substantive response).  </a:t>
          </a:r>
          <a:r>
            <a:rPr lang="en-US" sz="1600" dirty="0">
              <a:effectLst/>
              <a:latin typeface="+mn-lt"/>
              <a:ea typeface="Times New Roman" panose="02020603050405020304" pitchFamily="18" charset="0"/>
            </a:rPr>
            <a:t>Project completion is expected prior to RY3. </a:t>
          </a:r>
          <a:endParaRPr lang="en-US" sz="1600" dirty="0">
            <a:latin typeface="+mn-lt"/>
          </a:endParaRP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endParaRPr lang="en-US" sz="2300"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3D8F8D45-2B9A-4CFE-B82F-673B9444EC43}">
      <dgm:prSet custT="1"/>
      <dgm:spPr/>
      <dgm:t>
        <a:bodyPr/>
        <a:lstStyle/>
        <a:p>
          <a:r>
            <a:rPr lang="en-US" sz="1600" u="none" dirty="0">
              <a:effectLst/>
              <a:latin typeface="+mn-lt"/>
              <a:ea typeface="Times New Roman" panose="02020603050405020304" pitchFamily="18" charset="0"/>
            </a:rPr>
            <a:t>Con Edison meets with representatives of the NYC and other interested stakeholders monthly to review the status of the project, etc.</a:t>
          </a:r>
          <a:endParaRPr lang="en-US" sz="1600" u="none" dirty="0">
            <a:latin typeface="+mn-lt"/>
          </a:endParaRPr>
        </a:p>
      </dgm:t>
    </dgm:pt>
    <dgm:pt modelId="{F0AA20C3-0669-4705-9414-D14C2D3E70AD}" type="parTrans" cxnId="{1A272D79-7566-479E-A292-3706B88E925F}">
      <dgm:prSet/>
      <dgm:spPr/>
      <dgm:t>
        <a:bodyPr/>
        <a:lstStyle/>
        <a:p>
          <a:endParaRPr lang="en-US"/>
        </a:p>
      </dgm:t>
    </dgm:pt>
    <dgm:pt modelId="{DB31D81F-0624-42A5-9371-D764C171FC38}" type="sibTrans" cxnId="{1A272D79-7566-479E-A292-3706B88E925F}">
      <dgm:prSet/>
      <dgm:spPr/>
      <dgm:t>
        <a:bodyPr/>
        <a:lstStyle/>
        <a:p>
          <a:endParaRPr lang="en-US"/>
        </a:p>
      </dgm:t>
    </dgm:pt>
    <dgm:pt modelId="{A2E4C006-FFD9-470D-973F-202C41B1BB41}" type="pres">
      <dgm:prSet presAssocID="{01A66772-F185-4D58-B8BB-E9370D7A7A2B}" presName="linear" presStyleCnt="0">
        <dgm:presLayoutVars>
          <dgm:dir/>
          <dgm:animLvl val="lvl"/>
          <dgm:resizeHandles val="exact"/>
        </dgm:presLayoutVars>
      </dgm:prSet>
      <dgm:spPr/>
    </dgm:pt>
    <dgm:pt modelId="{AA57E90E-85A4-48E2-A2FD-E50504CFA013}" type="pres">
      <dgm:prSet presAssocID="{40FC4FFE-8987-4A26-B7F4-8A516F18ADAE}" presName="parentLin" presStyleCnt="0"/>
      <dgm:spPr/>
    </dgm:pt>
    <dgm:pt modelId="{BF36BA3E-BD6E-491C-9655-D275BA2F5259}" type="pres">
      <dgm:prSet presAssocID="{40FC4FFE-8987-4A26-B7F4-8A516F18ADAE}" presName="parentLeftMargin" presStyleLbl="node1" presStyleIdx="0" presStyleCnt="3"/>
      <dgm:spPr/>
    </dgm:pt>
    <dgm:pt modelId="{59488085-5BB7-4A1B-914F-BCDECE41396C}" type="pres">
      <dgm:prSet presAssocID="{40FC4FFE-8987-4A26-B7F4-8A516F18ADAE}" presName="parentText" presStyleLbl="node1" presStyleIdx="0" presStyleCnt="3" custScaleX="142857" custScaleY="246023" custLinFactNeighborX="62295" custLinFactNeighborY="-38681">
        <dgm:presLayoutVars>
          <dgm:chMax val="0"/>
          <dgm:bulletEnabled val="1"/>
        </dgm:presLayoutVars>
      </dgm:prSet>
      <dgm:spPr/>
    </dgm:pt>
    <dgm:pt modelId="{D27FD31C-11B7-46C3-ACA3-F96EFCFE2B1D}" type="pres">
      <dgm:prSet presAssocID="{40FC4FFE-8987-4A26-B7F4-8A516F18ADAE}" presName="negativeSpace" presStyleCnt="0"/>
      <dgm:spPr/>
    </dgm:pt>
    <dgm:pt modelId="{6416D115-2709-4DD9-B824-89033613884D}" type="pres">
      <dgm:prSet presAssocID="{40FC4FFE-8987-4A26-B7F4-8A516F18ADAE}" presName="childText" presStyleLbl="conFgAcc1" presStyleIdx="0" presStyleCnt="3" custLinFactY="-40671" custLinFactNeighborX="3" custLinFactNeighborY="-100000">
        <dgm:presLayoutVars>
          <dgm:bulletEnabled val="1"/>
        </dgm:presLayoutVars>
      </dgm:prSet>
      <dgm:spPr/>
    </dgm:pt>
    <dgm:pt modelId="{4AA8EB80-28AC-405C-8509-1191ECBE5538}" type="pres">
      <dgm:prSet presAssocID="{5B62599A-5C9B-48E7-896E-EA782AC60C8B}" presName="spaceBetweenRectangles" presStyleCnt="0"/>
      <dgm:spPr/>
    </dgm:pt>
    <dgm:pt modelId="{9F51C3CC-DA29-48EE-BE43-CC12FD894951}" type="pres">
      <dgm:prSet presAssocID="{49225C73-1633-42F1-AB3B-7CB183E5F8B8}" presName="parentLin" presStyleCnt="0"/>
      <dgm:spPr/>
    </dgm:pt>
    <dgm:pt modelId="{366449DF-2D28-4DAE-866E-2341EE825FB4}" type="pres">
      <dgm:prSet presAssocID="{49225C73-1633-42F1-AB3B-7CB183E5F8B8}" presName="parentLeftMargin" presStyleLbl="node1" presStyleIdx="0" presStyleCnt="3"/>
      <dgm:spPr/>
    </dgm:pt>
    <dgm:pt modelId="{C1FB986B-64ED-48E4-82E4-8C7095C36898}" type="pres">
      <dgm:prSet presAssocID="{49225C73-1633-42F1-AB3B-7CB183E5F8B8}" presName="parentText" presStyleLbl="node1" presStyleIdx="1" presStyleCnt="3" custScaleX="142997" custScaleY="190714" custLinFactNeighborX="712" custLinFactNeighborY="-43968">
        <dgm:presLayoutVars>
          <dgm:chMax val="0"/>
          <dgm:bulletEnabled val="1"/>
        </dgm:presLayoutVars>
      </dgm:prSet>
      <dgm:spPr/>
    </dgm:pt>
    <dgm:pt modelId="{1975516A-82F8-44A7-8AB3-E6D704AEB733}" type="pres">
      <dgm:prSet presAssocID="{49225C73-1633-42F1-AB3B-7CB183E5F8B8}" presName="negativeSpace" presStyleCnt="0"/>
      <dgm:spPr/>
    </dgm:pt>
    <dgm:pt modelId="{EE1EDE59-E7A9-44B6-8CCE-2149F70B98C0}" type="pres">
      <dgm:prSet presAssocID="{49225C73-1633-42F1-AB3B-7CB183E5F8B8}" presName="childText" presStyleLbl="conFgAcc1" presStyleIdx="1" presStyleCnt="3" custLinFactY="-67241" custLinFactNeighborX="3" custLinFactNeighborY="-100000">
        <dgm:presLayoutVars>
          <dgm:bulletEnabled val="1"/>
        </dgm:presLayoutVars>
      </dgm:prSet>
      <dgm:spPr/>
    </dgm:pt>
    <dgm:pt modelId="{69D8F510-DF8D-4B9C-A754-5E0E36C3D169}" type="pres">
      <dgm:prSet presAssocID="{9646853A-8964-4519-A5B1-0B7D18B2983D}" presName="spaceBetweenRectangles" presStyleCnt="0"/>
      <dgm:spPr/>
    </dgm:pt>
    <dgm:pt modelId="{1591C495-D6A1-4E42-931F-A629CE5D02FF}" type="pres">
      <dgm:prSet presAssocID="{3D8F8D45-2B9A-4CFE-B82F-673B9444EC43}" presName="parentLin" presStyleCnt="0"/>
      <dgm:spPr/>
    </dgm:pt>
    <dgm:pt modelId="{012A2245-B464-40E4-A9D1-4941652D7946}" type="pres">
      <dgm:prSet presAssocID="{3D8F8D45-2B9A-4CFE-B82F-673B9444EC43}" presName="parentLeftMargin" presStyleLbl="node1" presStyleIdx="1" presStyleCnt="3"/>
      <dgm:spPr/>
    </dgm:pt>
    <dgm:pt modelId="{15365D77-3E6A-40CF-BBBC-8F3BF7AF9427}" type="pres">
      <dgm:prSet presAssocID="{3D8F8D45-2B9A-4CFE-B82F-673B9444EC43}" presName="parentText" presStyleLbl="node1" presStyleIdx="2" presStyleCnt="3" custScaleX="142857" custScaleY="221800" custLinFactNeighborX="515" custLinFactNeighborY="-60992">
        <dgm:presLayoutVars>
          <dgm:chMax val="0"/>
          <dgm:bulletEnabled val="1"/>
        </dgm:presLayoutVars>
      </dgm:prSet>
      <dgm:spPr/>
    </dgm:pt>
    <dgm:pt modelId="{DF26B6B2-30C2-4804-A460-BECD6080BD17}" type="pres">
      <dgm:prSet presAssocID="{3D8F8D45-2B9A-4CFE-B82F-673B9444EC43}" presName="negativeSpace" presStyleCnt="0"/>
      <dgm:spPr/>
    </dgm:pt>
    <dgm:pt modelId="{771571CB-7841-4ADF-986C-CC3D471D75F1}" type="pres">
      <dgm:prSet presAssocID="{3D8F8D45-2B9A-4CFE-B82F-673B9444EC43}" presName="childText" presStyleLbl="conFgAcc1" presStyleIdx="2" presStyleCnt="3" custLinFactY="-37779" custLinFactNeighborX="245" custLinFactNeighborY="-100000">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9F23B71A-F920-4EBB-85DD-2F6107E1BEA7}" type="presOf" srcId="{49225C73-1633-42F1-AB3B-7CB183E5F8B8}" destId="{366449DF-2D28-4DAE-866E-2341EE825FB4}" srcOrd="0" destOrd="0" presId="urn:microsoft.com/office/officeart/2005/8/layout/list1"/>
    <dgm:cxn modelId="{86DCD626-53B4-4AA6-BD2B-84BC887826FD}" type="presOf" srcId="{3D8F8D45-2B9A-4CFE-B82F-673B9444EC43}" destId="{012A2245-B464-40E4-A9D1-4941652D7946}" srcOrd="0" destOrd="0" presId="urn:microsoft.com/office/officeart/2005/8/layout/list1"/>
    <dgm:cxn modelId="{C7AD8469-3C68-4AF9-AB82-79B0043AA120}" srcId="{01A66772-F185-4D58-B8BB-E9370D7A7A2B}" destId="{40FC4FFE-8987-4A26-B7F4-8A516F18ADAE}" srcOrd="0" destOrd="0" parTransId="{CAD7EF86-FB23-41F6-BF42-040B36DEFDB1}" sibTransId="{5B62599A-5C9B-48E7-896E-EA782AC60C8B}"/>
    <dgm:cxn modelId="{1A272D79-7566-479E-A292-3706B88E925F}" srcId="{01A66772-F185-4D58-B8BB-E9370D7A7A2B}" destId="{3D8F8D45-2B9A-4CFE-B82F-673B9444EC43}" srcOrd="2" destOrd="0" parTransId="{F0AA20C3-0669-4705-9414-D14C2D3E70AD}" sibTransId="{DB31D81F-0624-42A5-9371-D764C171FC38}"/>
    <dgm:cxn modelId="{AB2FE999-C916-4DE7-A356-D1427B540CD7}" type="presOf" srcId="{3D8F8D45-2B9A-4CFE-B82F-673B9444EC43}" destId="{15365D77-3E6A-40CF-BBBC-8F3BF7AF9427}" srcOrd="1" destOrd="0" presId="urn:microsoft.com/office/officeart/2005/8/layout/list1"/>
    <dgm:cxn modelId="{5DB08BA4-43A8-4074-B2B7-7F95D510C571}" type="presOf" srcId="{01A66772-F185-4D58-B8BB-E9370D7A7A2B}" destId="{A2E4C006-FFD9-470D-973F-202C41B1BB41}" srcOrd="0" destOrd="0" presId="urn:microsoft.com/office/officeart/2005/8/layout/list1"/>
    <dgm:cxn modelId="{C1D200D2-8D62-406F-9772-39CAD5A8573E}" type="presOf" srcId="{49225C73-1633-42F1-AB3B-7CB183E5F8B8}" destId="{C1FB986B-64ED-48E4-82E4-8C7095C36898}" srcOrd="1" destOrd="0" presId="urn:microsoft.com/office/officeart/2005/8/layout/list1"/>
    <dgm:cxn modelId="{46C9BAD9-A450-428C-A1B3-9117FE3AF6A3}" type="presOf" srcId="{40FC4FFE-8987-4A26-B7F4-8A516F18ADAE}" destId="{BF36BA3E-BD6E-491C-9655-D275BA2F5259}" srcOrd="0" destOrd="0" presId="urn:microsoft.com/office/officeart/2005/8/layout/list1"/>
    <dgm:cxn modelId="{E92E17F1-4B39-4E2D-94E5-A654B6F8E799}" type="presOf" srcId="{40FC4FFE-8987-4A26-B7F4-8A516F18ADAE}" destId="{59488085-5BB7-4A1B-914F-BCDECE41396C}" srcOrd="1" destOrd="0" presId="urn:microsoft.com/office/officeart/2005/8/layout/list1"/>
    <dgm:cxn modelId="{ABB2ED3D-D16C-4F8D-842D-D559D70AFDB7}" type="presParOf" srcId="{A2E4C006-FFD9-470D-973F-202C41B1BB41}" destId="{AA57E90E-85A4-48E2-A2FD-E50504CFA013}" srcOrd="0" destOrd="0" presId="urn:microsoft.com/office/officeart/2005/8/layout/list1"/>
    <dgm:cxn modelId="{7B7613A8-FA6D-401F-8A43-5F971D04738E}" type="presParOf" srcId="{AA57E90E-85A4-48E2-A2FD-E50504CFA013}" destId="{BF36BA3E-BD6E-491C-9655-D275BA2F5259}" srcOrd="0" destOrd="0" presId="urn:microsoft.com/office/officeart/2005/8/layout/list1"/>
    <dgm:cxn modelId="{3139833B-3E80-467E-93E8-F066DB61BC99}" type="presParOf" srcId="{AA57E90E-85A4-48E2-A2FD-E50504CFA013}" destId="{59488085-5BB7-4A1B-914F-BCDECE41396C}" srcOrd="1" destOrd="0" presId="urn:microsoft.com/office/officeart/2005/8/layout/list1"/>
    <dgm:cxn modelId="{C17FAF93-56E4-4541-9401-88DF15CFE6C0}" type="presParOf" srcId="{A2E4C006-FFD9-470D-973F-202C41B1BB41}" destId="{D27FD31C-11B7-46C3-ACA3-F96EFCFE2B1D}" srcOrd="1" destOrd="0" presId="urn:microsoft.com/office/officeart/2005/8/layout/list1"/>
    <dgm:cxn modelId="{0CE294D8-56B9-4759-93F9-AE5FAB9444DA}" type="presParOf" srcId="{A2E4C006-FFD9-470D-973F-202C41B1BB41}" destId="{6416D115-2709-4DD9-B824-89033613884D}" srcOrd="2" destOrd="0" presId="urn:microsoft.com/office/officeart/2005/8/layout/list1"/>
    <dgm:cxn modelId="{79E4DA28-4E9A-4CB6-8144-5AD94EF653BC}" type="presParOf" srcId="{A2E4C006-FFD9-470D-973F-202C41B1BB41}" destId="{4AA8EB80-28AC-405C-8509-1191ECBE5538}" srcOrd="3" destOrd="0" presId="urn:microsoft.com/office/officeart/2005/8/layout/list1"/>
    <dgm:cxn modelId="{979FF207-B8B2-4B19-9D41-D3E84A5C0D34}" type="presParOf" srcId="{A2E4C006-FFD9-470D-973F-202C41B1BB41}" destId="{9F51C3CC-DA29-48EE-BE43-CC12FD894951}" srcOrd="4" destOrd="0" presId="urn:microsoft.com/office/officeart/2005/8/layout/list1"/>
    <dgm:cxn modelId="{4AE9968A-88B2-4947-8FA2-F8C3E6589F76}" type="presParOf" srcId="{9F51C3CC-DA29-48EE-BE43-CC12FD894951}" destId="{366449DF-2D28-4DAE-866E-2341EE825FB4}" srcOrd="0" destOrd="0" presId="urn:microsoft.com/office/officeart/2005/8/layout/list1"/>
    <dgm:cxn modelId="{8CEA42EE-B14B-46E1-8917-2EBDCD4529DE}" type="presParOf" srcId="{9F51C3CC-DA29-48EE-BE43-CC12FD894951}" destId="{C1FB986B-64ED-48E4-82E4-8C7095C36898}" srcOrd="1" destOrd="0" presId="urn:microsoft.com/office/officeart/2005/8/layout/list1"/>
    <dgm:cxn modelId="{2B223443-3488-4A3C-9553-9D090791D432}" type="presParOf" srcId="{A2E4C006-FFD9-470D-973F-202C41B1BB41}" destId="{1975516A-82F8-44A7-8AB3-E6D704AEB733}" srcOrd="5" destOrd="0" presId="urn:microsoft.com/office/officeart/2005/8/layout/list1"/>
    <dgm:cxn modelId="{45027B5B-D2B5-41E9-AFC8-853CCACDAB40}" type="presParOf" srcId="{A2E4C006-FFD9-470D-973F-202C41B1BB41}" destId="{EE1EDE59-E7A9-44B6-8CCE-2149F70B98C0}" srcOrd="6" destOrd="0" presId="urn:microsoft.com/office/officeart/2005/8/layout/list1"/>
    <dgm:cxn modelId="{BE28E922-E9BC-41C7-A2D3-27A9BC16037D}" type="presParOf" srcId="{A2E4C006-FFD9-470D-973F-202C41B1BB41}" destId="{69D8F510-DF8D-4B9C-A754-5E0E36C3D169}" srcOrd="7" destOrd="0" presId="urn:microsoft.com/office/officeart/2005/8/layout/list1"/>
    <dgm:cxn modelId="{A7E88333-C06E-40BA-A3AD-CA0CFE0B7C48}" type="presParOf" srcId="{A2E4C006-FFD9-470D-973F-202C41B1BB41}" destId="{1591C495-D6A1-4E42-931F-A629CE5D02FF}" srcOrd="8" destOrd="0" presId="urn:microsoft.com/office/officeart/2005/8/layout/list1"/>
    <dgm:cxn modelId="{D9DDE262-72CE-44EF-B152-5AADDD386EE4}" type="presParOf" srcId="{1591C495-D6A1-4E42-931F-A629CE5D02FF}" destId="{012A2245-B464-40E4-A9D1-4941652D7946}" srcOrd="0" destOrd="0" presId="urn:microsoft.com/office/officeart/2005/8/layout/list1"/>
    <dgm:cxn modelId="{34246662-7D9D-421F-ACF4-D88F1748D512}" type="presParOf" srcId="{1591C495-D6A1-4E42-931F-A629CE5D02FF}" destId="{15365D77-3E6A-40CF-BBBC-8F3BF7AF9427}" srcOrd="1" destOrd="0" presId="urn:microsoft.com/office/officeart/2005/8/layout/list1"/>
    <dgm:cxn modelId="{DE1C225C-A3A4-49C4-A483-D3741BB5F0CC}" type="presParOf" srcId="{A2E4C006-FFD9-470D-973F-202C41B1BB41}" destId="{DF26B6B2-30C2-4804-A460-BECD6080BD17}" srcOrd="9" destOrd="0" presId="urn:microsoft.com/office/officeart/2005/8/layout/list1"/>
    <dgm:cxn modelId="{D03C699E-5F12-4568-ACD7-A02D430023B9}" type="presParOf" srcId="{A2E4C006-FFD9-470D-973F-202C41B1BB41}" destId="{771571CB-7841-4ADF-986C-CC3D471D75F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A66772-F185-4D58-B8BB-E9370D7A7A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0FC4FFE-8987-4A26-B7F4-8A516F18ADAE}">
      <dgm:prSet custT="1"/>
      <dgm:spPr/>
      <dgm:t>
        <a:bodyPr/>
        <a:lstStyle/>
        <a:p>
          <a:r>
            <a:rPr lang="en-US" sz="2000" dirty="0">
              <a:latin typeface="+mn-lt"/>
              <a:ea typeface="Calibri" panose="020F0502020204030204" pitchFamily="34" charset="0"/>
            </a:rPr>
            <a:t>2/10/23 – In the </a:t>
          </a:r>
          <a:r>
            <a:rPr lang="en-US" sz="2000" b="1" dirty="0">
              <a:effectLst/>
              <a:latin typeface="+mn-lt"/>
              <a:ea typeface="Calibri" panose="020F0502020204030204" pitchFamily="34" charset="0"/>
            </a:rPr>
            <a:t>Company’s Updates to Testimony </a:t>
          </a:r>
          <a:r>
            <a:rPr lang="en-US" sz="2000" dirty="0">
              <a:effectLst/>
              <a:latin typeface="+mn-lt"/>
              <a:ea typeface="Calibri" panose="020F0502020204030204" pitchFamily="34" charset="0"/>
            </a:rPr>
            <a:t>and Exhibits, it </a:t>
          </a:r>
          <a:r>
            <a:rPr lang="en-US" sz="2000" b="1" dirty="0">
              <a:effectLst/>
              <a:latin typeface="+mn-lt"/>
              <a:ea typeface="Calibri" panose="020F0502020204030204" pitchFamily="34" charset="0"/>
            </a:rPr>
            <a:t>increased its revenue requirement ask </a:t>
          </a:r>
          <a:r>
            <a:rPr lang="en-US" sz="2000" dirty="0">
              <a:effectLst/>
              <a:latin typeface="+mn-lt"/>
              <a:ea typeface="Calibri" panose="020F0502020204030204" pitchFamily="34" charset="0"/>
            </a:rPr>
            <a:t>for RY1 </a:t>
          </a:r>
          <a:r>
            <a:rPr lang="en-US" sz="2000" b="1" dirty="0">
              <a:effectLst/>
              <a:latin typeface="+mn-lt"/>
              <a:ea typeface="Calibri" panose="020F0502020204030204" pitchFamily="34" charset="0"/>
            </a:rPr>
            <a:t>by approx. $4M for a revenue requirement increase of $141M</a:t>
          </a:r>
          <a:r>
            <a:rPr lang="en-US" sz="2000" dirty="0">
              <a:effectLst/>
              <a:latin typeface="+mn-lt"/>
              <a:ea typeface="Calibri" panose="020F0502020204030204" pitchFamily="34" charset="0"/>
            </a:rPr>
            <a:t>.</a:t>
          </a:r>
          <a:endParaRPr lang="en-US" sz="2000" dirty="0">
            <a:latin typeface="+mn-lt"/>
          </a:endParaRP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endParaRPr lang="en-US" sz="2300" dirty="0">
            <a:latin typeface="+mn-lt"/>
          </a:endParaRP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3D8F8D45-2B9A-4CFE-B82F-673B9444EC43}">
      <dgm:prSet custT="1"/>
      <dgm:spPr/>
      <dgm:t>
        <a:bodyPr/>
        <a:lstStyle/>
        <a:p>
          <a:r>
            <a:rPr lang="en-US" sz="2000" dirty="0">
              <a:latin typeface="+mn-lt"/>
              <a:ea typeface="Calibri" panose="020F0502020204030204" pitchFamily="34" charset="0"/>
            </a:rPr>
            <a:t>Hundreds of Interrogatory responses from Con Ed have been reviewed. </a:t>
          </a:r>
          <a:endParaRPr lang="en-US" sz="2000" dirty="0">
            <a:latin typeface="+mn-lt"/>
          </a:endParaRPr>
        </a:p>
      </dgm:t>
    </dgm:pt>
    <dgm:pt modelId="{F0AA20C3-0669-4705-9414-D14C2D3E70AD}" type="parTrans" cxnId="{1A272D79-7566-479E-A292-3706B88E925F}">
      <dgm:prSet/>
      <dgm:spPr/>
      <dgm:t>
        <a:bodyPr/>
        <a:lstStyle/>
        <a:p>
          <a:endParaRPr lang="en-US"/>
        </a:p>
      </dgm:t>
    </dgm:pt>
    <dgm:pt modelId="{DB31D81F-0624-42A5-9371-D764C171FC38}" type="sibTrans" cxnId="{1A272D79-7566-479E-A292-3706B88E925F}">
      <dgm:prSet/>
      <dgm:spPr/>
      <dgm:t>
        <a:bodyPr/>
        <a:lstStyle/>
        <a:p>
          <a:endParaRPr lang="en-US"/>
        </a:p>
      </dgm:t>
    </dgm:pt>
    <dgm:pt modelId="{A2E4C006-FFD9-470D-973F-202C41B1BB41}" type="pres">
      <dgm:prSet presAssocID="{01A66772-F185-4D58-B8BB-E9370D7A7A2B}" presName="linear" presStyleCnt="0">
        <dgm:presLayoutVars>
          <dgm:dir/>
          <dgm:animLvl val="lvl"/>
          <dgm:resizeHandles val="exact"/>
        </dgm:presLayoutVars>
      </dgm:prSet>
      <dgm:spPr/>
    </dgm:pt>
    <dgm:pt modelId="{AA57E90E-85A4-48E2-A2FD-E50504CFA013}" type="pres">
      <dgm:prSet presAssocID="{40FC4FFE-8987-4A26-B7F4-8A516F18ADAE}" presName="parentLin" presStyleCnt="0"/>
      <dgm:spPr/>
    </dgm:pt>
    <dgm:pt modelId="{BF36BA3E-BD6E-491C-9655-D275BA2F5259}" type="pres">
      <dgm:prSet presAssocID="{40FC4FFE-8987-4A26-B7F4-8A516F18ADAE}" presName="parentLeftMargin" presStyleLbl="node1" presStyleIdx="0" presStyleCnt="3"/>
      <dgm:spPr/>
    </dgm:pt>
    <dgm:pt modelId="{59488085-5BB7-4A1B-914F-BCDECE41396C}" type="pres">
      <dgm:prSet presAssocID="{40FC4FFE-8987-4A26-B7F4-8A516F18ADAE}" presName="parentText" presStyleLbl="node1" presStyleIdx="0" presStyleCnt="3" custScaleX="142857" custScaleY="326594" custLinFactNeighborX="515" custLinFactNeighborY="-35644">
        <dgm:presLayoutVars>
          <dgm:chMax val="0"/>
          <dgm:bulletEnabled val="1"/>
        </dgm:presLayoutVars>
      </dgm:prSet>
      <dgm:spPr/>
    </dgm:pt>
    <dgm:pt modelId="{D27FD31C-11B7-46C3-ACA3-F96EFCFE2B1D}" type="pres">
      <dgm:prSet presAssocID="{40FC4FFE-8987-4A26-B7F4-8A516F18ADAE}" presName="negativeSpace" presStyleCnt="0"/>
      <dgm:spPr/>
    </dgm:pt>
    <dgm:pt modelId="{6416D115-2709-4DD9-B824-89033613884D}" type="pres">
      <dgm:prSet presAssocID="{40FC4FFE-8987-4A26-B7F4-8A516F18ADAE}" presName="childText" presStyleLbl="conFgAcc1" presStyleIdx="0" presStyleCnt="3" custLinFactY="-32293" custLinFactNeighborY="-100000">
        <dgm:presLayoutVars>
          <dgm:bulletEnabled val="1"/>
        </dgm:presLayoutVars>
      </dgm:prSet>
      <dgm:spPr/>
    </dgm:pt>
    <dgm:pt modelId="{4AA8EB80-28AC-405C-8509-1191ECBE5538}" type="pres">
      <dgm:prSet presAssocID="{5B62599A-5C9B-48E7-896E-EA782AC60C8B}" presName="spaceBetweenRectangles" presStyleCnt="0"/>
      <dgm:spPr/>
    </dgm:pt>
    <dgm:pt modelId="{9F51C3CC-DA29-48EE-BE43-CC12FD894951}" type="pres">
      <dgm:prSet presAssocID="{49225C73-1633-42F1-AB3B-7CB183E5F8B8}" presName="parentLin" presStyleCnt="0"/>
      <dgm:spPr/>
    </dgm:pt>
    <dgm:pt modelId="{366449DF-2D28-4DAE-866E-2341EE825FB4}" type="pres">
      <dgm:prSet presAssocID="{49225C73-1633-42F1-AB3B-7CB183E5F8B8}" presName="parentLeftMargin" presStyleLbl="node1" presStyleIdx="0" presStyleCnt="3"/>
      <dgm:spPr/>
    </dgm:pt>
    <dgm:pt modelId="{C1FB986B-64ED-48E4-82E4-8C7095C36898}" type="pres">
      <dgm:prSet presAssocID="{49225C73-1633-42F1-AB3B-7CB183E5F8B8}" presName="parentText" presStyleLbl="node1" presStyleIdx="1" presStyleCnt="3" custScaleX="142997" custScaleY="282416" custLinFactNeighborX="712" custLinFactNeighborY="4725">
        <dgm:presLayoutVars>
          <dgm:chMax val="0"/>
          <dgm:bulletEnabled val="1"/>
        </dgm:presLayoutVars>
      </dgm:prSet>
      <dgm:spPr/>
    </dgm:pt>
    <dgm:pt modelId="{1975516A-82F8-44A7-8AB3-E6D704AEB733}" type="pres">
      <dgm:prSet presAssocID="{49225C73-1633-42F1-AB3B-7CB183E5F8B8}" presName="negativeSpace" presStyleCnt="0"/>
      <dgm:spPr/>
    </dgm:pt>
    <dgm:pt modelId="{EE1EDE59-E7A9-44B6-8CCE-2149F70B98C0}" type="pres">
      <dgm:prSet presAssocID="{49225C73-1633-42F1-AB3B-7CB183E5F8B8}" presName="childText" presStyleLbl="conFgAcc1" presStyleIdx="1" presStyleCnt="3" custLinFactNeighborX="0" custLinFactNeighborY="36853">
        <dgm:presLayoutVars>
          <dgm:bulletEnabled val="1"/>
        </dgm:presLayoutVars>
      </dgm:prSet>
      <dgm:spPr/>
    </dgm:pt>
    <dgm:pt modelId="{69D8F510-DF8D-4B9C-A754-5E0E36C3D169}" type="pres">
      <dgm:prSet presAssocID="{9646853A-8964-4519-A5B1-0B7D18B2983D}" presName="spaceBetweenRectangles" presStyleCnt="0"/>
      <dgm:spPr/>
    </dgm:pt>
    <dgm:pt modelId="{1591C495-D6A1-4E42-931F-A629CE5D02FF}" type="pres">
      <dgm:prSet presAssocID="{3D8F8D45-2B9A-4CFE-B82F-673B9444EC43}" presName="parentLin" presStyleCnt="0"/>
      <dgm:spPr/>
    </dgm:pt>
    <dgm:pt modelId="{012A2245-B464-40E4-A9D1-4941652D7946}" type="pres">
      <dgm:prSet presAssocID="{3D8F8D45-2B9A-4CFE-B82F-673B9444EC43}" presName="parentLeftMargin" presStyleLbl="node1" presStyleIdx="1" presStyleCnt="3"/>
      <dgm:spPr/>
    </dgm:pt>
    <dgm:pt modelId="{15365D77-3E6A-40CF-BBBC-8F3BF7AF9427}" type="pres">
      <dgm:prSet presAssocID="{3D8F8D45-2B9A-4CFE-B82F-673B9444EC43}" presName="parentText" presStyleLbl="node1" presStyleIdx="2" presStyleCnt="3" custScaleX="142857" custScaleY="246437" custLinFactNeighborX="515" custLinFactNeighborY="21258">
        <dgm:presLayoutVars>
          <dgm:chMax val="0"/>
          <dgm:bulletEnabled val="1"/>
        </dgm:presLayoutVars>
      </dgm:prSet>
      <dgm:spPr/>
    </dgm:pt>
    <dgm:pt modelId="{DF26B6B2-30C2-4804-A460-BECD6080BD17}" type="pres">
      <dgm:prSet presAssocID="{3D8F8D45-2B9A-4CFE-B82F-673B9444EC43}" presName="negativeSpace" presStyleCnt="0"/>
      <dgm:spPr/>
    </dgm:pt>
    <dgm:pt modelId="{771571CB-7841-4ADF-986C-CC3D471D75F1}" type="pres">
      <dgm:prSet presAssocID="{3D8F8D45-2B9A-4CFE-B82F-673B9444EC43}" presName="childText" presStyleLbl="conFgAcc1" presStyleIdx="2" presStyleCnt="3">
        <dgm:presLayoutVars>
          <dgm:bulletEnabled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9F23B71A-F920-4EBB-85DD-2F6107E1BEA7}" type="presOf" srcId="{49225C73-1633-42F1-AB3B-7CB183E5F8B8}" destId="{366449DF-2D28-4DAE-866E-2341EE825FB4}" srcOrd="0" destOrd="0" presId="urn:microsoft.com/office/officeart/2005/8/layout/list1"/>
    <dgm:cxn modelId="{86DCD626-53B4-4AA6-BD2B-84BC887826FD}" type="presOf" srcId="{3D8F8D45-2B9A-4CFE-B82F-673B9444EC43}" destId="{012A2245-B464-40E4-A9D1-4941652D7946}" srcOrd="0" destOrd="0" presId="urn:microsoft.com/office/officeart/2005/8/layout/list1"/>
    <dgm:cxn modelId="{C7AD8469-3C68-4AF9-AB82-79B0043AA120}" srcId="{01A66772-F185-4D58-B8BB-E9370D7A7A2B}" destId="{40FC4FFE-8987-4A26-B7F4-8A516F18ADAE}" srcOrd="0" destOrd="0" parTransId="{CAD7EF86-FB23-41F6-BF42-040B36DEFDB1}" sibTransId="{5B62599A-5C9B-48E7-896E-EA782AC60C8B}"/>
    <dgm:cxn modelId="{1A272D79-7566-479E-A292-3706B88E925F}" srcId="{01A66772-F185-4D58-B8BB-E9370D7A7A2B}" destId="{3D8F8D45-2B9A-4CFE-B82F-673B9444EC43}" srcOrd="2" destOrd="0" parTransId="{F0AA20C3-0669-4705-9414-D14C2D3E70AD}" sibTransId="{DB31D81F-0624-42A5-9371-D764C171FC38}"/>
    <dgm:cxn modelId="{AB2FE999-C916-4DE7-A356-D1427B540CD7}" type="presOf" srcId="{3D8F8D45-2B9A-4CFE-B82F-673B9444EC43}" destId="{15365D77-3E6A-40CF-BBBC-8F3BF7AF9427}" srcOrd="1" destOrd="0" presId="urn:microsoft.com/office/officeart/2005/8/layout/list1"/>
    <dgm:cxn modelId="{5DB08BA4-43A8-4074-B2B7-7F95D510C571}" type="presOf" srcId="{01A66772-F185-4D58-B8BB-E9370D7A7A2B}" destId="{A2E4C006-FFD9-470D-973F-202C41B1BB41}" srcOrd="0" destOrd="0" presId="urn:microsoft.com/office/officeart/2005/8/layout/list1"/>
    <dgm:cxn modelId="{C1D200D2-8D62-406F-9772-39CAD5A8573E}" type="presOf" srcId="{49225C73-1633-42F1-AB3B-7CB183E5F8B8}" destId="{C1FB986B-64ED-48E4-82E4-8C7095C36898}" srcOrd="1" destOrd="0" presId="urn:microsoft.com/office/officeart/2005/8/layout/list1"/>
    <dgm:cxn modelId="{46C9BAD9-A450-428C-A1B3-9117FE3AF6A3}" type="presOf" srcId="{40FC4FFE-8987-4A26-B7F4-8A516F18ADAE}" destId="{BF36BA3E-BD6E-491C-9655-D275BA2F5259}" srcOrd="0" destOrd="0" presId="urn:microsoft.com/office/officeart/2005/8/layout/list1"/>
    <dgm:cxn modelId="{E92E17F1-4B39-4E2D-94E5-A654B6F8E799}" type="presOf" srcId="{40FC4FFE-8987-4A26-B7F4-8A516F18ADAE}" destId="{59488085-5BB7-4A1B-914F-BCDECE41396C}" srcOrd="1" destOrd="0" presId="urn:microsoft.com/office/officeart/2005/8/layout/list1"/>
    <dgm:cxn modelId="{ABB2ED3D-D16C-4F8D-842D-D559D70AFDB7}" type="presParOf" srcId="{A2E4C006-FFD9-470D-973F-202C41B1BB41}" destId="{AA57E90E-85A4-48E2-A2FD-E50504CFA013}" srcOrd="0" destOrd="0" presId="urn:microsoft.com/office/officeart/2005/8/layout/list1"/>
    <dgm:cxn modelId="{7B7613A8-FA6D-401F-8A43-5F971D04738E}" type="presParOf" srcId="{AA57E90E-85A4-48E2-A2FD-E50504CFA013}" destId="{BF36BA3E-BD6E-491C-9655-D275BA2F5259}" srcOrd="0" destOrd="0" presId="urn:microsoft.com/office/officeart/2005/8/layout/list1"/>
    <dgm:cxn modelId="{3139833B-3E80-467E-93E8-F066DB61BC99}" type="presParOf" srcId="{AA57E90E-85A4-48E2-A2FD-E50504CFA013}" destId="{59488085-5BB7-4A1B-914F-BCDECE41396C}" srcOrd="1" destOrd="0" presId="urn:microsoft.com/office/officeart/2005/8/layout/list1"/>
    <dgm:cxn modelId="{C17FAF93-56E4-4541-9401-88DF15CFE6C0}" type="presParOf" srcId="{A2E4C006-FFD9-470D-973F-202C41B1BB41}" destId="{D27FD31C-11B7-46C3-ACA3-F96EFCFE2B1D}" srcOrd="1" destOrd="0" presId="urn:microsoft.com/office/officeart/2005/8/layout/list1"/>
    <dgm:cxn modelId="{0CE294D8-56B9-4759-93F9-AE5FAB9444DA}" type="presParOf" srcId="{A2E4C006-FFD9-470D-973F-202C41B1BB41}" destId="{6416D115-2709-4DD9-B824-89033613884D}" srcOrd="2" destOrd="0" presId="urn:microsoft.com/office/officeart/2005/8/layout/list1"/>
    <dgm:cxn modelId="{79E4DA28-4E9A-4CB6-8144-5AD94EF653BC}" type="presParOf" srcId="{A2E4C006-FFD9-470D-973F-202C41B1BB41}" destId="{4AA8EB80-28AC-405C-8509-1191ECBE5538}" srcOrd="3" destOrd="0" presId="urn:microsoft.com/office/officeart/2005/8/layout/list1"/>
    <dgm:cxn modelId="{979FF207-B8B2-4B19-9D41-D3E84A5C0D34}" type="presParOf" srcId="{A2E4C006-FFD9-470D-973F-202C41B1BB41}" destId="{9F51C3CC-DA29-48EE-BE43-CC12FD894951}" srcOrd="4" destOrd="0" presId="urn:microsoft.com/office/officeart/2005/8/layout/list1"/>
    <dgm:cxn modelId="{4AE9968A-88B2-4947-8FA2-F8C3E6589F76}" type="presParOf" srcId="{9F51C3CC-DA29-48EE-BE43-CC12FD894951}" destId="{366449DF-2D28-4DAE-866E-2341EE825FB4}" srcOrd="0" destOrd="0" presId="urn:microsoft.com/office/officeart/2005/8/layout/list1"/>
    <dgm:cxn modelId="{8CEA42EE-B14B-46E1-8917-2EBDCD4529DE}" type="presParOf" srcId="{9F51C3CC-DA29-48EE-BE43-CC12FD894951}" destId="{C1FB986B-64ED-48E4-82E4-8C7095C36898}" srcOrd="1" destOrd="0" presId="urn:microsoft.com/office/officeart/2005/8/layout/list1"/>
    <dgm:cxn modelId="{2B223443-3488-4A3C-9553-9D090791D432}" type="presParOf" srcId="{A2E4C006-FFD9-470D-973F-202C41B1BB41}" destId="{1975516A-82F8-44A7-8AB3-E6D704AEB733}" srcOrd="5" destOrd="0" presId="urn:microsoft.com/office/officeart/2005/8/layout/list1"/>
    <dgm:cxn modelId="{45027B5B-D2B5-41E9-AFC8-853CCACDAB40}" type="presParOf" srcId="{A2E4C006-FFD9-470D-973F-202C41B1BB41}" destId="{EE1EDE59-E7A9-44B6-8CCE-2149F70B98C0}" srcOrd="6" destOrd="0" presId="urn:microsoft.com/office/officeart/2005/8/layout/list1"/>
    <dgm:cxn modelId="{BE28E922-E9BC-41C7-A2D3-27A9BC16037D}" type="presParOf" srcId="{A2E4C006-FFD9-470D-973F-202C41B1BB41}" destId="{69D8F510-DF8D-4B9C-A754-5E0E36C3D169}" srcOrd="7" destOrd="0" presId="urn:microsoft.com/office/officeart/2005/8/layout/list1"/>
    <dgm:cxn modelId="{A7E88333-C06E-40BA-A3AD-CA0CFE0B7C48}" type="presParOf" srcId="{A2E4C006-FFD9-470D-973F-202C41B1BB41}" destId="{1591C495-D6A1-4E42-931F-A629CE5D02FF}" srcOrd="8" destOrd="0" presId="urn:microsoft.com/office/officeart/2005/8/layout/list1"/>
    <dgm:cxn modelId="{D9DDE262-72CE-44EF-B152-5AADDD386EE4}" type="presParOf" srcId="{1591C495-D6A1-4E42-931F-A629CE5D02FF}" destId="{012A2245-B464-40E4-A9D1-4941652D7946}" srcOrd="0" destOrd="0" presId="urn:microsoft.com/office/officeart/2005/8/layout/list1"/>
    <dgm:cxn modelId="{34246662-7D9D-421F-ACF4-D88F1748D512}" type="presParOf" srcId="{1591C495-D6A1-4E42-931F-A629CE5D02FF}" destId="{15365D77-3E6A-40CF-BBBC-8F3BF7AF9427}" srcOrd="1" destOrd="0" presId="urn:microsoft.com/office/officeart/2005/8/layout/list1"/>
    <dgm:cxn modelId="{DE1C225C-A3A4-49C4-A483-D3741BB5F0CC}" type="presParOf" srcId="{A2E4C006-FFD9-470D-973F-202C41B1BB41}" destId="{DF26B6B2-30C2-4804-A460-BECD6080BD17}" srcOrd="9" destOrd="0" presId="urn:microsoft.com/office/officeart/2005/8/layout/list1"/>
    <dgm:cxn modelId="{D03C699E-5F12-4568-ACD7-A02D430023B9}" type="presParOf" srcId="{A2E4C006-FFD9-470D-973F-202C41B1BB41}" destId="{771571CB-7841-4ADF-986C-CC3D471D75F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D115-2709-4DD9-B824-89033613884D}">
      <dsp:nvSpPr>
        <dsp:cNvPr id="0" name=""/>
        <dsp:cNvSpPr/>
      </dsp:nvSpPr>
      <dsp:spPr>
        <a:xfrm>
          <a:off x="0" y="679576"/>
          <a:ext cx="10058399"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488085-5BB7-4A1B-914F-BCDECE41396C}">
      <dsp:nvSpPr>
        <dsp:cNvPr id="0" name=""/>
        <dsp:cNvSpPr/>
      </dsp:nvSpPr>
      <dsp:spPr>
        <a:xfrm>
          <a:off x="478854" y="140"/>
          <a:ext cx="9577080" cy="93035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66800">
            <a:lnSpc>
              <a:spcPct val="90000"/>
            </a:lnSpc>
            <a:spcBef>
              <a:spcPct val="0"/>
            </a:spcBef>
            <a:spcAft>
              <a:spcPct val="35000"/>
            </a:spcAft>
            <a:buNone/>
          </a:pPr>
          <a:r>
            <a:rPr lang="en-US" sz="2400" kern="1200" dirty="0"/>
            <a:t>2/16/23 - Con Edison filed a Joint Proposal in 22-E-0064 and 22-G-0065, the Con Edison Electric and Gas Rate Cases.</a:t>
          </a:r>
        </a:p>
      </dsp:txBody>
      <dsp:txXfrm>
        <a:off x="524270" y="45556"/>
        <a:ext cx="9486248" cy="839524"/>
      </dsp:txXfrm>
    </dsp:sp>
    <dsp:sp modelId="{EE1EDE59-E7A9-44B6-8CCE-2149F70B98C0}">
      <dsp:nvSpPr>
        <dsp:cNvPr id="0" name=""/>
        <dsp:cNvSpPr/>
      </dsp:nvSpPr>
      <dsp:spPr>
        <a:xfrm>
          <a:off x="0" y="2023692"/>
          <a:ext cx="10058399"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B986B-64ED-48E4-82E4-8C7095C36898}">
      <dsp:nvSpPr>
        <dsp:cNvPr id="0" name=""/>
        <dsp:cNvSpPr/>
      </dsp:nvSpPr>
      <dsp:spPr>
        <a:xfrm>
          <a:off x="478854" y="1199776"/>
          <a:ext cx="9577080" cy="10748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Commission may adopt, adopt with changes, or reject, in whole or in part, any of the terms of the Joint Proposal. The Commission also may adopt terms other than those proposed. </a:t>
          </a:r>
        </a:p>
      </dsp:txBody>
      <dsp:txXfrm>
        <a:off x="531323" y="1252245"/>
        <a:ext cx="9472142" cy="969897"/>
      </dsp:txXfrm>
    </dsp:sp>
    <dsp:sp modelId="{771571CB-7841-4ADF-986C-CC3D471D75F1}">
      <dsp:nvSpPr>
        <dsp:cNvPr id="0" name=""/>
        <dsp:cNvSpPr/>
      </dsp:nvSpPr>
      <dsp:spPr>
        <a:xfrm>
          <a:off x="0" y="3332247"/>
          <a:ext cx="10058399"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65D77-3E6A-40CF-BBBC-8F3BF7AF9427}">
      <dsp:nvSpPr>
        <dsp:cNvPr id="0" name=""/>
        <dsp:cNvSpPr/>
      </dsp:nvSpPr>
      <dsp:spPr>
        <a:xfrm>
          <a:off x="478363" y="2543892"/>
          <a:ext cx="9576633" cy="10392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66800">
            <a:lnSpc>
              <a:spcPct val="90000"/>
            </a:lnSpc>
            <a:spcBef>
              <a:spcPct val="0"/>
            </a:spcBef>
            <a:spcAft>
              <a:spcPct val="35000"/>
            </a:spcAft>
            <a:buNone/>
          </a:pPr>
          <a:r>
            <a:rPr lang="en-US" sz="2400" kern="1200" dirty="0"/>
            <a:t>3/2/23 – Procedural Conference with Administrative Law Judges to schedule remaining process</a:t>
          </a:r>
        </a:p>
      </dsp:txBody>
      <dsp:txXfrm>
        <a:off x="529096" y="2594625"/>
        <a:ext cx="9475167" cy="937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D115-2709-4DD9-B824-89033613884D}">
      <dsp:nvSpPr>
        <dsp:cNvPr id="0" name=""/>
        <dsp:cNvSpPr/>
      </dsp:nvSpPr>
      <dsp:spPr>
        <a:xfrm>
          <a:off x="0" y="1066190"/>
          <a:ext cx="10058399" cy="25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488085-5BB7-4A1B-914F-BCDECE41396C}">
      <dsp:nvSpPr>
        <dsp:cNvPr id="0" name=""/>
        <dsp:cNvSpPr/>
      </dsp:nvSpPr>
      <dsp:spPr>
        <a:xfrm>
          <a:off x="481319" y="0"/>
          <a:ext cx="9577080" cy="12650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u="sng" kern="1200" dirty="0"/>
            <a:t>ROE – 9.25% and Earnings Sharing </a:t>
          </a:r>
        </a:p>
        <a:p>
          <a:pPr marL="0" lvl="0" indent="0" algn="l" defTabSz="711200">
            <a:lnSpc>
              <a:spcPct val="90000"/>
            </a:lnSpc>
            <a:spcBef>
              <a:spcPct val="0"/>
            </a:spcBef>
            <a:spcAft>
              <a:spcPct val="35000"/>
            </a:spcAft>
            <a:buNone/>
          </a:pPr>
          <a:r>
            <a:rPr lang="en-US" sz="1600" kern="1200" dirty="0"/>
            <a:t>&gt; 9.75% but &lt;10.25% is 50/50 Customer/Company (1/2 of Co’s share for SIR)</a:t>
          </a:r>
        </a:p>
        <a:p>
          <a:pPr marL="0" lvl="0" indent="0" algn="l" defTabSz="711200">
            <a:lnSpc>
              <a:spcPct val="90000"/>
            </a:lnSpc>
            <a:spcBef>
              <a:spcPct val="0"/>
            </a:spcBef>
            <a:spcAft>
              <a:spcPct val="35000"/>
            </a:spcAft>
            <a:buNone/>
          </a:pPr>
          <a:r>
            <a:rPr lang="en-US" sz="1600" kern="1200" dirty="0"/>
            <a:t>= or &gt; 10.25% but &lt;10.75% is 75/25 Customer/Company</a:t>
          </a:r>
        </a:p>
        <a:p>
          <a:pPr marL="0" lvl="0" indent="0" algn="l" defTabSz="711200">
            <a:lnSpc>
              <a:spcPct val="90000"/>
            </a:lnSpc>
            <a:spcBef>
              <a:spcPct val="0"/>
            </a:spcBef>
            <a:spcAft>
              <a:spcPct val="35000"/>
            </a:spcAft>
            <a:buNone/>
          </a:pPr>
          <a:r>
            <a:rPr lang="en-US" sz="1600" kern="1200" dirty="0"/>
            <a:t>= or &gt;10.75% is 90/10 Customer/</a:t>
          </a:r>
          <a:r>
            <a:rPr lang="en-US" sz="1600" kern="1200" dirty="0" err="1"/>
            <a:t>Compan</a:t>
          </a:r>
          <a:endParaRPr lang="en-US" sz="1600" kern="1200" dirty="0"/>
        </a:p>
      </dsp:txBody>
      <dsp:txXfrm>
        <a:off x="543074" y="61755"/>
        <a:ext cx="9453570" cy="1141548"/>
      </dsp:txXfrm>
    </dsp:sp>
    <dsp:sp modelId="{EE1EDE59-E7A9-44B6-8CCE-2149F70B98C0}">
      <dsp:nvSpPr>
        <dsp:cNvPr id="0" name=""/>
        <dsp:cNvSpPr/>
      </dsp:nvSpPr>
      <dsp:spPr>
        <a:xfrm>
          <a:off x="0" y="2467070"/>
          <a:ext cx="10058399" cy="25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B986B-64ED-48E4-82E4-8C7095C36898}">
      <dsp:nvSpPr>
        <dsp:cNvPr id="0" name=""/>
        <dsp:cNvSpPr/>
      </dsp:nvSpPr>
      <dsp:spPr>
        <a:xfrm>
          <a:off x="481766" y="1398887"/>
          <a:ext cx="9576633" cy="13094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22350">
            <a:lnSpc>
              <a:spcPct val="90000"/>
            </a:lnSpc>
            <a:spcBef>
              <a:spcPct val="0"/>
            </a:spcBef>
            <a:spcAft>
              <a:spcPct val="35000"/>
            </a:spcAft>
            <a:buNone/>
          </a:pPr>
          <a:endParaRPr lang="en-US" sz="2300" kern="1200" dirty="0"/>
        </a:p>
      </dsp:txBody>
      <dsp:txXfrm>
        <a:off x="545687" y="1462808"/>
        <a:ext cx="9448791" cy="1181594"/>
      </dsp:txXfrm>
    </dsp:sp>
    <dsp:sp modelId="{771571CB-7841-4ADF-986C-CC3D471D75F1}">
      <dsp:nvSpPr>
        <dsp:cNvPr id="0" name=""/>
        <dsp:cNvSpPr/>
      </dsp:nvSpPr>
      <dsp:spPr>
        <a:xfrm>
          <a:off x="0" y="3503671"/>
          <a:ext cx="10058399" cy="25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65D77-3E6A-40CF-BBBC-8F3BF7AF9427}">
      <dsp:nvSpPr>
        <dsp:cNvPr id="0" name=""/>
        <dsp:cNvSpPr/>
      </dsp:nvSpPr>
      <dsp:spPr>
        <a:xfrm>
          <a:off x="481319" y="3059271"/>
          <a:ext cx="9577080" cy="6547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u="sng" kern="1200" dirty="0"/>
            <a:t>Earnings Adjustment Mechanisms </a:t>
          </a:r>
          <a:r>
            <a:rPr lang="en-US" sz="1600" kern="1200" dirty="0"/>
            <a:t>– maximum 46BPs, not including up to 10 BPs for managed charging: Smart Bldg. Electrification (E and G), DR, Light Duty Vehicle Emissions, Transportation Interconnection Timeline, DER Utilization (energy storage and solar), and Managed Charging (BPs TBD in a collaborative)</a:t>
          </a:r>
        </a:p>
      </dsp:txBody>
      <dsp:txXfrm>
        <a:off x="513281" y="3091233"/>
        <a:ext cx="9513156" cy="590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D115-2709-4DD9-B824-89033613884D}">
      <dsp:nvSpPr>
        <dsp:cNvPr id="0" name=""/>
        <dsp:cNvSpPr/>
      </dsp:nvSpPr>
      <dsp:spPr>
        <a:xfrm>
          <a:off x="0" y="870721"/>
          <a:ext cx="10058399" cy="22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488085-5BB7-4A1B-914F-BCDECE41396C}">
      <dsp:nvSpPr>
        <dsp:cNvPr id="0" name=""/>
        <dsp:cNvSpPr/>
      </dsp:nvSpPr>
      <dsp:spPr>
        <a:xfrm>
          <a:off x="481319" y="0"/>
          <a:ext cx="9577080" cy="11385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n-lt"/>
              <a:ea typeface="Times New Roman" panose="02020603050405020304" pitchFamily="18" charset="0"/>
            </a:rPr>
            <a:t>New </a:t>
          </a:r>
          <a:r>
            <a:rPr lang="en-US" sz="1600" kern="1200" dirty="0">
              <a:effectLst/>
              <a:latin typeface="+mn-lt"/>
              <a:ea typeface="Times New Roman" panose="02020603050405020304" pitchFamily="18" charset="0"/>
            </a:rPr>
            <a:t>provisions to the MAC and the NYPA OTH Statement section in the PASNY Tariff to credit customers for the revenue requirement impact of </a:t>
          </a:r>
          <a:r>
            <a:rPr lang="en-US" sz="1600" b="1" kern="1200" dirty="0">
              <a:effectLst/>
              <a:latin typeface="+mn-lt"/>
              <a:ea typeface="Times New Roman" panose="02020603050405020304" pitchFamily="18" charset="0"/>
            </a:rPr>
            <a:t>any federal funding received under the Infrastructure Investment and Jobs Act </a:t>
          </a:r>
          <a:r>
            <a:rPr lang="en-US" sz="1600" kern="1200" dirty="0">
              <a:effectLst/>
              <a:latin typeface="+mn-lt"/>
              <a:ea typeface="Times New Roman" panose="02020603050405020304" pitchFamily="18" charset="0"/>
            </a:rPr>
            <a:t>once the underlying project is in-service. </a:t>
          </a:r>
          <a:endParaRPr lang="en-US" sz="1600" kern="1200" dirty="0">
            <a:latin typeface="+mn-lt"/>
          </a:endParaRPr>
        </a:p>
      </dsp:txBody>
      <dsp:txXfrm>
        <a:off x="536899" y="55580"/>
        <a:ext cx="9465920" cy="1027393"/>
      </dsp:txXfrm>
    </dsp:sp>
    <dsp:sp modelId="{EE1EDE59-E7A9-44B6-8CCE-2149F70B98C0}">
      <dsp:nvSpPr>
        <dsp:cNvPr id="0" name=""/>
        <dsp:cNvSpPr/>
      </dsp:nvSpPr>
      <dsp:spPr>
        <a:xfrm>
          <a:off x="0" y="2248054"/>
          <a:ext cx="10058399" cy="22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B986B-64ED-48E4-82E4-8C7095C36898}">
      <dsp:nvSpPr>
        <dsp:cNvPr id="0" name=""/>
        <dsp:cNvSpPr/>
      </dsp:nvSpPr>
      <dsp:spPr>
        <a:xfrm>
          <a:off x="481766" y="1197044"/>
          <a:ext cx="9576633" cy="11784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22350">
            <a:lnSpc>
              <a:spcPct val="90000"/>
            </a:lnSpc>
            <a:spcBef>
              <a:spcPct val="0"/>
            </a:spcBef>
            <a:spcAft>
              <a:spcPct val="35000"/>
            </a:spcAft>
            <a:buNone/>
          </a:pPr>
          <a:endParaRPr lang="en-US" sz="2300" kern="1200" dirty="0">
            <a:latin typeface="+mn-lt"/>
          </a:endParaRPr>
        </a:p>
      </dsp:txBody>
      <dsp:txXfrm>
        <a:off x="539295" y="1254573"/>
        <a:ext cx="9461575" cy="1063434"/>
      </dsp:txXfrm>
    </dsp:sp>
    <dsp:sp modelId="{771571CB-7841-4ADF-986C-CC3D471D75F1}">
      <dsp:nvSpPr>
        <dsp:cNvPr id="0" name=""/>
        <dsp:cNvSpPr/>
      </dsp:nvSpPr>
      <dsp:spPr>
        <a:xfrm>
          <a:off x="0" y="3628243"/>
          <a:ext cx="10058399" cy="22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65D77-3E6A-40CF-BBBC-8F3BF7AF9427}">
      <dsp:nvSpPr>
        <dsp:cNvPr id="0" name=""/>
        <dsp:cNvSpPr/>
      </dsp:nvSpPr>
      <dsp:spPr>
        <a:xfrm>
          <a:off x="481319" y="2664494"/>
          <a:ext cx="9577080" cy="11530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dirty="0">
              <a:effectLst/>
              <a:latin typeface="+mn-lt"/>
              <a:ea typeface="Times New Roman" panose="02020603050405020304" pitchFamily="18" charset="0"/>
            </a:rPr>
            <a:t>The Company will implement a </a:t>
          </a:r>
          <a:r>
            <a:rPr lang="en-US" sz="1600" b="1" kern="1200" dirty="0">
              <a:effectLst/>
              <a:latin typeface="+mn-lt"/>
              <a:ea typeface="Times New Roman" panose="02020603050405020304" pitchFamily="18" charset="0"/>
            </a:rPr>
            <a:t>price guarantee </a:t>
          </a:r>
          <a:r>
            <a:rPr lang="en-US" sz="1600" kern="1200" dirty="0">
              <a:effectLst/>
              <a:latin typeface="+mn-lt"/>
              <a:ea typeface="Times New Roman" panose="02020603050405020304" pitchFamily="18" charset="0"/>
            </a:rPr>
            <a:t>for </a:t>
          </a:r>
          <a:r>
            <a:rPr lang="en-US" sz="1600" b="1" kern="1200" dirty="0">
              <a:effectLst/>
              <a:latin typeface="+mn-lt"/>
              <a:ea typeface="Times New Roman" panose="02020603050405020304" pitchFamily="18" charset="0"/>
            </a:rPr>
            <a:t>new or existing residential customers </a:t>
          </a:r>
          <a:r>
            <a:rPr lang="en-US" sz="1600" kern="1200" dirty="0">
              <a:effectLst/>
              <a:latin typeface="+mn-lt"/>
              <a:ea typeface="Times New Roman" panose="02020603050405020304" pitchFamily="18" charset="0"/>
            </a:rPr>
            <a:t>under </a:t>
          </a:r>
          <a:r>
            <a:rPr lang="en-US" sz="1600" b="1" kern="1200" dirty="0">
              <a:effectLst/>
              <a:latin typeface="+mn-lt"/>
              <a:ea typeface="Times New Roman" panose="02020603050405020304" pitchFamily="18" charset="0"/>
            </a:rPr>
            <a:t>SC 1 Rate IV</a:t>
          </a:r>
          <a:r>
            <a:rPr lang="en-US" sz="1600" kern="1200" dirty="0">
              <a:effectLst/>
              <a:latin typeface="+mn-lt"/>
              <a:ea typeface="Times New Roman" panose="02020603050405020304" pitchFamily="18" charset="0"/>
            </a:rPr>
            <a:t> operating either </a:t>
          </a:r>
          <a:r>
            <a:rPr lang="en-US" sz="1600" b="1" kern="1200" dirty="0">
              <a:effectLst/>
              <a:latin typeface="+mn-lt"/>
              <a:ea typeface="Times New Roman" panose="02020603050405020304" pitchFamily="18" charset="0"/>
            </a:rPr>
            <a:t>air source heat pumps or ground source heat pumps </a:t>
          </a:r>
          <a:r>
            <a:rPr lang="en-US" sz="1600" kern="1200" dirty="0">
              <a:effectLst/>
              <a:latin typeface="+mn-lt"/>
              <a:ea typeface="Times New Roman" panose="02020603050405020304" pitchFamily="18" charset="0"/>
            </a:rPr>
            <a:t>(no more than 500 for each) for research purposes and limited to the term of the rate plan. </a:t>
          </a:r>
          <a:r>
            <a:rPr lang="en-US" sz="1600" b="1" kern="1200" dirty="0">
              <a:effectLst/>
              <a:latin typeface="+mn-lt"/>
              <a:ea typeface="Times New Roman" panose="02020603050405020304" pitchFamily="18" charset="0"/>
            </a:rPr>
            <a:t>Credit will be for the difference between SC1 Rate IV and SC1 Rate I</a:t>
          </a:r>
          <a:r>
            <a:rPr lang="en-US" sz="1600" kern="1200" dirty="0">
              <a:effectLst/>
              <a:latin typeface="+mn-lt"/>
              <a:ea typeface="Times New Roman" panose="02020603050405020304" pitchFamily="18" charset="0"/>
            </a:rPr>
            <a:t> on a total bill basis for full-service customers and on a delivery-only basis for retail access customers.</a:t>
          </a:r>
          <a:endParaRPr lang="en-US" sz="1600" kern="1200" dirty="0">
            <a:latin typeface="+mn-lt"/>
          </a:endParaRPr>
        </a:p>
      </dsp:txBody>
      <dsp:txXfrm>
        <a:off x="537607" y="2720782"/>
        <a:ext cx="9464504" cy="1040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D115-2709-4DD9-B824-89033613884D}">
      <dsp:nvSpPr>
        <dsp:cNvPr id="0" name=""/>
        <dsp:cNvSpPr/>
      </dsp:nvSpPr>
      <dsp:spPr>
        <a:xfrm>
          <a:off x="0" y="632581"/>
          <a:ext cx="10058399" cy="100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488085-5BB7-4A1B-914F-BCDECE41396C}">
      <dsp:nvSpPr>
        <dsp:cNvPr id="0" name=""/>
        <dsp:cNvSpPr/>
      </dsp:nvSpPr>
      <dsp:spPr>
        <a:xfrm>
          <a:off x="467061" y="53150"/>
          <a:ext cx="9340924" cy="1180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mn-lt"/>
              <a:ea typeface="Times New Roman" panose="02020603050405020304" pitchFamily="18" charset="0"/>
            </a:rPr>
            <a:t>The Company’s gas rate design reflects a </a:t>
          </a:r>
          <a:r>
            <a:rPr lang="en-US" sz="2000" u="sng" kern="1200" dirty="0">
              <a:effectLst/>
              <a:latin typeface="+mn-lt"/>
              <a:ea typeface="Times New Roman" panose="02020603050405020304" pitchFamily="18" charset="0"/>
            </a:rPr>
            <a:t>10-year phase-out of declining block rates </a:t>
          </a:r>
          <a:r>
            <a:rPr lang="en-US" sz="2000" kern="1200" dirty="0">
              <a:effectLst/>
              <a:latin typeface="+mn-lt"/>
              <a:ea typeface="Times New Roman" panose="02020603050405020304" pitchFamily="18" charset="0"/>
            </a:rPr>
            <a:t>in SC 2 and SC 3.</a:t>
          </a:r>
          <a:endParaRPr lang="en-US" sz="2000" kern="1200" dirty="0">
            <a:latin typeface="+mn-lt"/>
          </a:endParaRPr>
        </a:p>
      </dsp:txBody>
      <dsp:txXfrm>
        <a:off x="524703" y="110792"/>
        <a:ext cx="9225640" cy="1065516"/>
      </dsp:txXfrm>
    </dsp:sp>
    <dsp:sp modelId="{EE1EDE59-E7A9-44B6-8CCE-2149F70B98C0}">
      <dsp:nvSpPr>
        <dsp:cNvPr id="0" name=""/>
        <dsp:cNvSpPr/>
      </dsp:nvSpPr>
      <dsp:spPr>
        <a:xfrm>
          <a:off x="0" y="2710606"/>
          <a:ext cx="10058399" cy="100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B986B-64ED-48E4-82E4-8C7095C36898}">
      <dsp:nvSpPr>
        <dsp:cNvPr id="0" name=""/>
        <dsp:cNvSpPr/>
      </dsp:nvSpPr>
      <dsp:spPr>
        <a:xfrm>
          <a:off x="478854" y="1856581"/>
          <a:ext cx="9577080" cy="14444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mn-lt"/>
              <a:ea typeface="Calibri" panose="020F0502020204030204" pitchFamily="34" charset="0"/>
            </a:rPr>
            <a:t>Extends the </a:t>
          </a:r>
          <a:r>
            <a:rPr lang="en-US" sz="2000" u="sng" kern="1200" dirty="0">
              <a:effectLst/>
              <a:latin typeface="+mn-lt"/>
              <a:ea typeface="Times New Roman" panose="02020603050405020304" pitchFamily="18" charset="0"/>
            </a:rPr>
            <a:t>Business Incentive Rate</a:t>
          </a:r>
          <a:r>
            <a:rPr lang="en-US" sz="2000" u="sng" kern="1200" dirty="0">
              <a:effectLst/>
              <a:latin typeface="+mn-lt"/>
              <a:ea typeface="Calibri" panose="020F0502020204030204" pitchFamily="34" charset="0"/>
            </a:rPr>
            <a:t> </a:t>
          </a:r>
          <a:r>
            <a:rPr lang="en-US" sz="2000" kern="1200" dirty="0">
              <a:effectLst/>
              <a:latin typeface="+mn-lt"/>
              <a:ea typeface="Calibri" panose="020F0502020204030204" pitchFamily="34" charset="0"/>
            </a:rPr>
            <a:t>application period during the term of the new rate plan, and update </a:t>
          </a:r>
          <a:r>
            <a:rPr lang="en-US" sz="2000" kern="1200" dirty="0">
              <a:effectLst/>
              <a:latin typeface="+mn-lt"/>
              <a:ea typeface="Times New Roman" panose="02020603050405020304" pitchFamily="18" charset="0"/>
            </a:rPr>
            <a:t>the Biomedical Research Program by extending by two years the term for BIR rate reductions </a:t>
          </a:r>
          <a:r>
            <a:rPr lang="en-US" sz="2000" b="1" kern="1200" dirty="0">
              <a:effectLst/>
              <a:latin typeface="+mn-lt"/>
              <a:ea typeface="Times New Roman" panose="02020603050405020304" pitchFamily="18" charset="0"/>
            </a:rPr>
            <a:t>for  existing customers</a:t>
          </a:r>
          <a:r>
            <a:rPr lang="en-US" sz="2000" kern="1200" dirty="0">
              <a:effectLst/>
              <a:latin typeface="+mn-lt"/>
              <a:ea typeface="Times New Roman" panose="02020603050405020304" pitchFamily="18" charset="0"/>
            </a:rPr>
            <a:t>, and </a:t>
          </a:r>
          <a:r>
            <a:rPr lang="en-US" sz="2000" b="1" kern="1200" dirty="0">
              <a:effectLst/>
              <a:latin typeface="+mn-lt"/>
              <a:ea typeface="Times New Roman" panose="02020603050405020304" pitchFamily="18" charset="0"/>
            </a:rPr>
            <a:t>for new customers </a:t>
          </a:r>
          <a:r>
            <a:rPr lang="en-US" sz="2000" kern="1200" dirty="0">
              <a:effectLst/>
              <a:latin typeface="+mn-lt"/>
              <a:ea typeface="Times New Roman" panose="02020603050405020304" pitchFamily="18" charset="0"/>
            </a:rPr>
            <a:t>application terms through December 31, 2025 will be 12 years, and application terms after January 1, 2026, will revert back to 10 year terms. </a:t>
          </a:r>
          <a:endParaRPr lang="en-US" sz="2000" kern="1200" dirty="0">
            <a:latin typeface="+mn-lt"/>
          </a:endParaRPr>
        </a:p>
      </dsp:txBody>
      <dsp:txXfrm>
        <a:off x="549365" y="1927092"/>
        <a:ext cx="9436058" cy="13034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D115-2709-4DD9-B824-89033613884D}">
      <dsp:nvSpPr>
        <dsp:cNvPr id="0" name=""/>
        <dsp:cNvSpPr/>
      </dsp:nvSpPr>
      <dsp:spPr>
        <a:xfrm>
          <a:off x="0" y="713756"/>
          <a:ext cx="10058399"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488085-5BB7-4A1B-914F-BCDECE41396C}">
      <dsp:nvSpPr>
        <dsp:cNvPr id="0" name=""/>
        <dsp:cNvSpPr/>
      </dsp:nvSpPr>
      <dsp:spPr>
        <a:xfrm>
          <a:off x="481319" y="0"/>
          <a:ext cx="9577080" cy="11620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kern="1200" dirty="0">
              <a:effectLst/>
              <a:latin typeface="+mn-lt"/>
              <a:ea typeface="Times New Roman" panose="02020603050405020304" pitchFamily="18" charset="0"/>
            </a:rPr>
            <a:t>On</a:t>
          </a:r>
          <a:r>
            <a:rPr lang="x-none" sz="1600" kern="1200" dirty="0">
              <a:effectLst/>
              <a:latin typeface="+mn-lt"/>
              <a:ea typeface="Times New Roman" panose="02020603050405020304" pitchFamily="18" charset="0"/>
            </a:rPr>
            <a:t> December 15, 2022, the Company </a:t>
          </a:r>
          <a:r>
            <a:rPr lang="en-US" sz="1600" kern="1200" dirty="0">
              <a:effectLst/>
              <a:latin typeface="+mn-lt"/>
              <a:ea typeface="Times New Roman" panose="02020603050405020304" pitchFamily="18" charset="0"/>
            </a:rPr>
            <a:t>provided a</a:t>
          </a:r>
          <a:r>
            <a:rPr lang="x-none" sz="1600" kern="1200" dirty="0">
              <a:effectLst/>
              <a:latin typeface="+mn-lt"/>
              <a:ea typeface="Times New Roman" panose="02020603050405020304" pitchFamily="18" charset="0"/>
            </a:rPr>
            <a:t> plan to redesign the software architecture</a:t>
          </a:r>
          <a:r>
            <a:rPr lang="en-US" sz="1600" kern="1200" dirty="0">
              <a:effectLst/>
              <a:latin typeface="+mn-lt"/>
              <a:ea typeface="Times New Roman" panose="02020603050405020304" pitchFamily="18" charset="0"/>
            </a:rPr>
            <a:t> as needed so that the </a:t>
          </a:r>
          <a:r>
            <a:rPr lang="en-US" sz="1600" b="1" kern="1200" dirty="0">
              <a:effectLst/>
              <a:latin typeface="+mn-lt"/>
              <a:ea typeface="Times New Roman" panose="02020603050405020304" pitchFamily="18" charset="0"/>
            </a:rPr>
            <a:t>data provided to building owners is complete, accurate and timely (timely meaning no more than one day between request and substantive response).  </a:t>
          </a:r>
          <a:r>
            <a:rPr lang="en-US" sz="1600" kern="1200" dirty="0">
              <a:effectLst/>
              <a:latin typeface="+mn-lt"/>
              <a:ea typeface="Times New Roman" panose="02020603050405020304" pitchFamily="18" charset="0"/>
            </a:rPr>
            <a:t>Project completion is expected prior to RY3. </a:t>
          </a:r>
          <a:endParaRPr lang="en-US" sz="1600" kern="1200" dirty="0">
            <a:latin typeface="+mn-lt"/>
          </a:endParaRPr>
        </a:p>
      </dsp:txBody>
      <dsp:txXfrm>
        <a:off x="538044" y="56725"/>
        <a:ext cx="9463630" cy="1048565"/>
      </dsp:txXfrm>
    </dsp:sp>
    <dsp:sp modelId="{EE1EDE59-E7A9-44B6-8CCE-2149F70B98C0}">
      <dsp:nvSpPr>
        <dsp:cNvPr id="0" name=""/>
        <dsp:cNvSpPr/>
      </dsp:nvSpPr>
      <dsp:spPr>
        <a:xfrm>
          <a:off x="0" y="1760846"/>
          <a:ext cx="10058399"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B986B-64ED-48E4-82E4-8C7095C36898}">
      <dsp:nvSpPr>
        <dsp:cNvPr id="0" name=""/>
        <dsp:cNvSpPr/>
      </dsp:nvSpPr>
      <dsp:spPr>
        <a:xfrm>
          <a:off x="481766" y="1246072"/>
          <a:ext cx="9576633" cy="9007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22350">
            <a:lnSpc>
              <a:spcPct val="90000"/>
            </a:lnSpc>
            <a:spcBef>
              <a:spcPct val="0"/>
            </a:spcBef>
            <a:spcAft>
              <a:spcPct val="35000"/>
            </a:spcAft>
            <a:buNone/>
          </a:pPr>
          <a:endParaRPr lang="en-US" sz="2300" kern="1200" dirty="0"/>
        </a:p>
      </dsp:txBody>
      <dsp:txXfrm>
        <a:off x="525738" y="1290044"/>
        <a:ext cx="9488689" cy="812836"/>
      </dsp:txXfrm>
    </dsp:sp>
    <dsp:sp modelId="{771571CB-7841-4ADF-986C-CC3D471D75F1}">
      <dsp:nvSpPr>
        <dsp:cNvPr id="0" name=""/>
        <dsp:cNvSpPr/>
      </dsp:nvSpPr>
      <dsp:spPr>
        <a:xfrm>
          <a:off x="0" y="3030923"/>
          <a:ext cx="10058399"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65D77-3E6A-40CF-BBBC-8F3BF7AF9427}">
      <dsp:nvSpPr>
        <dsp:cNvPr id="0" name=""/>
        <dsp:cNvSpPr/>
      </dsp:nvSpPr>
      <dsp:spPr>
        <a:xfrm>
          <a:off x="481319" y="2319884"/>
          <a:ext cx="9577080" cy="10476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711200">
            <a:lnSpc>
              <a:spcPct val="90000"/>
            </a:lnSpc>
            <a:spcBef>
              <a:spcPct val="0"/>
            </a:spcBef>
            <a:spcAft>
              <a:spcPct val="35000"/>
            </a:spcAft>
            <a:buNone/>
          </a:pPr>
          <a:r>
            <a:rPr lang="en-US" sz="1600" u="none" kern="1200" dirty="0">
              <a:effectLst/>
              <a:latin typeface="+mn-lt"/>
              <a:ea typeface="Times New Roman" panose="02020603050405020304" pitchFamily="18" charset="0"/>
            </a:rPr>
            <a:t>Con Edison meets with representatives of the NYC and other interested stakeholders monthly to review the status of the project, etc.</a:t>
          </a:r>
          <a:endParaRPr lang="en-US" sz="1600" u="none" kern="1200" dirty="0">
            <a:latin typeface="+mn-lt"/>
          </a:endParaRPr>
        </a:p>
      </dsp:txBody>
      <dsp:txXfrm>
        <a:off x="532459" y="2371024"/>
        <a:ext cx="9474800" cy="945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6D115-2709-4DD9-B824-89033613884D}">
      <dsp:nvSpPr>
        <dsp:cNvPr id="0" name=""/>
        <dsp:cNvSpPr/>
      </dsp:nvSpPr>
      <dsp:spPr>
        <a:xfrm>
          <a:off x="0" y="900700"/>
          <a:ext cx="10058399"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488085-5BB7-4A1B-914F-BCDECE41396C}">
      <dsp:nvSpPr>
        <dsp:cNvPr id="0" name=""/>
        <dsp:cNvSpPr/>
      </dsp:nvSpPr>
      <dsp:spPr>
        <a:xfrm>
          <a:off x="481319" y="0"/>
          <a:ext cx="9577080" cy="12533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ea typeface="Calibri" panose="020F0502020204030204" pitchFamily="34" charset="0"/>
            </a:rPr>
            <a:t>2/10/23 – In the </a:t>
          </a:r>
          <a:r>
            <a:rPr lang="en-US" sz="2000" b="1" kern="1200" dirty="0">
              <a:effectLst/>
              <a:latin typeface="+mn-lt"/>
              <a:ea typeface="Calibri" panose="020F0502020204030204" pitchFamily="34" charset="0"/>
            </a:rPr>
            <a:t>Company’s Updates to Testimony </a:t>
          </a:r>
          <a:r>
            <a:rPr lang="en-US" sz="2000" kern="1200" dirty="0">
              <a:effectLst/>
              <a:latin typeface="+mn-lt"/>
              <a:ea typeface="Calibri" panose="020F0502020204030204" pitchFamily="34" charset="0"/>
            </a:rPr>
            <a:t>and Exhibits, it </a:t>
          </a:r>
          <a:r>
            <a:rPr lang="en-US" sz="2000" b="1" kern="1200" dirty="0">
              <a:effectLst/>
              <a:latin typeface="+mn-lt"/>
              <a:ea typeface="Calibri" panose="020F0502020204030204" pitchFamily="34" charset="0"/>
            </a:rPr>
            <a:t>increased its revenue requirement ask </a:t>
          </a:r>
          <a:r>
            <a:rPr lang="en-US" sz="2000" kern="1200" dirty="0">
              <a:effectLst/>
              <a:latin typeface="+mn-lt"/>
              <a:ea typeface="Calibri" panose="020F0502020204030204" pitchFamily="34" charset="0"/>
            </a:rPr>
            <a:t>for RY1 </a:t>
          </a:r>
          <a:r>
            <a:rPr lang="en-US" sz="2000" b="1" kern="1200" dirty="0">
              <a:effectLst/>
              <a:latin typeface="+mn-lt"/>
              <a:ea typeface="Calibri" panose="020F0502020204030204" pitchFamily="34" charset="0"/>
            </a:rPr>
            <a:t>by approx. $4M for a revenue requirement increase of $141M</a:t>
          </a:r>
          <a:r>
            <a:rPr lang="en-US" sz="2000" kern="1200" dirty="0">
              <a:effectLst/>
              <a:latin typeface="+mn-lt"/>
              <a:ea typeface="Calibri" panose="020F0502020204030204" pitchFamily="34" charset="0"/>
            </a:rPr>
            <a:t>.</a:t>
          </a:r>
          <a:endParaRPr lang="en-US" sz="2000" kern="1200" dirty="0">
            <a:latin typeface="+mn-lt"/>
          </a:endParaRPr>
        </a:p>
      </dsp:txBody>
      <dsp:txXfrm>
        <a:off x="542502" y="61183"/>
        <a:ext cx="9454714" cy="1130971"/>
      </dsp:txXfrm>
    </dsp:sp>
    <dsp:sp modelId="{EE1EDE59-E7A9-44B6-8CCE-2149F70B98C0}">
      <dsp:nvSpPr>
        <dsp:cNvPr id="0" name=""/>
        <dsp:cNvSpPr/>
      </dsp:nvSpPr>
      <dsp:spPr>
        <a:xfrm>
          <a:off x="0" y="2392282"/>
          <a:ext cx="10058399"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B986B-64ED-48E4-82E4-8C7095C36898}">
      <dsp:nvSpPr>
        <dsp:cNvPr id="0" name=""/>
        <dsp:cNvSpPr/>
      </dsp:nvSpPr>
      <dsp:spPr>
        <a:xfrm>
          <a:off x="481766" y="1492625"/>
          <a:ext cx="9576633" cy="10837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22350">
            <a:lnSpc>
              <a:spcPct val="90000"/>
            </a:lnSpc>
            <a:spcBef>
              <a:spcPct val="0"/>
            </a:spcBef>
            <a:spcAft>
              <a:spcPct val="35000"/>
            </a:spcAft>
            <a:buNone/>
          </a:pPr>
          <a:endParaRPr lang="en-US" sz="2300" kern="1200" dirty="0">
            <a:latin typeface="+mn-lt"/>
          </a:endParaRPr>
        </a:p>
      </dsp:txBody>
      <dsp:txXfrm>
        <a:off x="534673" y="1545532"/>
        <a:ext cx="9470819" cy="977985"/>
      </dsp:txXfrm>
    </dsp:sp>
    <dsp:sp modelId="{771571CB-7841-4ADF-986C-CC3D471D75F1}">
      <dsp:nvSpPr>
        <dsp:cNvPr id="0" name=""/>
        <dsp:cNvSpPr/>
      </dsp:nvSpPr>
      <dsp:spPr>
        <a:xfrm>
          <a:off x="0" y="3518058"/>
          <a:ext cx="10058399" cy="32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65D77-3E6A-40CF-BBBC-8F3BF7AF9427}">
      <dsp:nvSpPr>
        <dsp:cNvPr id="0" name=""/>
        <dsp:cNvSpPr/>
      </dsp:nvSpPr>
      <dsp:spPr>
        <a:xfrm>
          <a:off x="481319" y="2845791"/>
          <a:ext cx="9577080" cy="94572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ea typeface="Calibri" panose="020F0502020204030204" pitchFamily="34" charset="0"/>
            </a:rPr>
            <a:t>Hundreds of Interrogatory responses from Con Ed have been reviewed. </a:t>
          </a:r>
          <a:endParaRPr lang="en-US" sz="2000" kern="1200" dirty="0">
            <a:latin typeface="+mn-lt"/>
          </a:endParaRPr>
        </a:p>
      </dsp:txBody>
      <dsp:txXfrm>
        <a:off x="527486" y="2891958"/>
        <a:ext cx="9484746" cy="853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3/7/2023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3/7/2023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3/7/2023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3/7/2023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3/7/2023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3/7/2023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3/7/2023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3/7/2023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29999" y="241164"/>
            <a:ext cx="5166166" cy="3494791"/>
          </a:xfrm>
        </p:spPr>
        <p:txBody>
          <a:bodyPr>
            <a:normAutofit fontScale="90000"/>
          </a:bodyPr>
          <a:lstStyle/>
          <a:p>
            <a:pPr marL="0" marR="0">
              <a:lnSpc>
                <a:spcPct val="107000"/>
              </a:lnSpc>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New York Energy Consumers Council, </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Board Member Meeting </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Wednesday, March 8, 2023</a:t>
            </a: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4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t>NYECC Board of Directors Briefing on Joint Proposal in Con Edison Electric and Gas Rate Cases (22-E-0064 and 22-G-0065) and Update on Con Edison Steam Case (22-S-0659)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2"/>
            <a:ext cx="4829101" cy="1238616"/>
          </a:xfrm>
        </p:spPr>
        <p:txBody>
          <a:bodyPr>
            <a:normAutofit fontScale="92500" lnSpcReduction="10000"/>
          </a:bodyPr>
          <a:lstStyle/>
          <a:p>
            <a:r>
              <a:rPr lang="en-US" sz="1800" b="1" dirty="0">
                <a:effectLst/>
                <a:ea typeface="Calibri" panose="020F0502020204030204" pitchFamily="34" charset="0"/>
              </a:rPr>
              <a:t>Presenter: </a:t>
            </a:r>
          </a:p>
          <a:p>
            <a:r>
              <a:rPr lang="en-US" sz="1800" b="1" dirty="0">
                <a:effectLst/>
                <a:ea typeface="Calibri" panose="020F0502020204030204" pitchFamily="34" charset="0"/>
              </a:rPr>
              <a:t>George Diamantopoulos, Esq., </a:t>
            </a:r>
          </a:p>
          <a:p>
            <a:r>
              <a:rPr lang="en-US" sz="1800" b="1" dirty="0">
                <a:effectLst/>
                <a:ea typeface="Calibri" panose="020F0502020204030204" pitchFamily="34" charset="0"/>
              </a:rPr>
              <a:t>Counsel to the NYECC</a:t>
            </a:r>
            <a:endParaRPr lang="en-US" dirty="0"/>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6959" y="173292"/>
            <a:ext cx="10058400" cy="766004"/>
          </a:xfrm>
        </p:spPr>
        <p:txBody>
          <a:bodyPr>
            <a:noAutofit/>
          </a:bodyPr>
          <a:lstStyle/>
          <a:p>
            <a:r>
              <a:rPr lang="en-US" sz="4000" dirty="0"/>
              <a:t>Conservation Voltage Optimization</a:t>
            </a:r>
          </a:p>
        </p:txBody>
      </p:sp>
      <p:sp>
        <p:nvSpPr>
          <p:cNvPr id="8" name="Rectangle 7">
            <a:extLst>
              <a:ext uri="{FF2B5EF4-FFF2-40B4-BE49-F238E27FC236}">
                <a16:creationId xmlns:a16="http://schemas.microsoft.com/office/drawing/2014/main" id="{39640C1D-68B4-8FED-42D9-BB997A890385}"/>
              </a:ext>
            </a:extLst>
          </p:cNvPr>
          <p:cNvSpPr/>
          <p:nvPr/>
        </p:nvSpPr>
        <p:spPr>
          <a:xfrm>
            <a:off x="924199" y="1454609"/>
            <a:ext cx="10058399"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C6135A6A-1E54-B024-437E-1885659F7A53}"/>
              </a:ext>
            </a:extLst>
          </p:cNvPr>
          <p:cNvGrpSpPr/>
          <p:nvPr/>
        </p:nvGrpSpPr>
        <p:grpSpPr>
          <a:xfrm>
            <a:off x="777725" y="1067041"/>
            <a:ext cx="10256992" cy="942348"/>
            <a:chOff x="145493" y="2565654"/>
            <a:chExt cx="7398307" cy="486829"/>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502920" y="2565654"/>
              <a:ext cx="7040880" cy="4868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145493" y="2600148"/>
              <a:ext cx="6963064" cy="419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lvl="1"/>
              <a:r>
                <a:rPr lang="en-US" sz="1600" dirty="0">
                  <a:effectLst/>
                  <a:ea typeface="Times New Roman" panose="02020603050405020304" pitchFamily="18" charset="0"/>
                </a:rPr>
                <a:t>On January 5, 2023, the Company reached out to high tension customers to request that they provide updated diagrams by January 19, 2023 or as soon as reasonably possible.  This information will be used to help develop the tool for sharing voltage data with high tension customers (the "Tool").  </a:t>
              </a:r>
            </a:p>
          </p:txBody>
        </p:sp>
      </p:grpSp>
      <p:sp>
        <p:nvSpPr>
          <p:cNvPr id="28" name="Rectangle: Rounded Corners 5">
            <a:extLst>
              <a:ext uri="{FF2B5EF4-FFF2-40B4-BE49-F238E27FC236}">
                <a16:creationId xmlns:a16="http://schemas.microsoft.com/office/drawing/2014/main" id="{4BE7529C-A75E-5DEB-C61A-FEDB5274B3DF}"/>
              </a:ext>
            </a:extLst>
          </p:cNvPr>
          <p:cNvSpPr txBox="1"/>
          <p:nvPr/>
        </p:nvSpPr>
        <p:spPr>
          <a:xfrm>
            <a:off x="1578466" y="5352264"/>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marR="0" lvl="0">
              <a:spcBef>
                <a:spcPts val="0"/>
              </a:spcBef>
              <a:spcAft>
                <a:spcPts val="0"/>
              </a:spcAft>
            </a:pPr>
            <a:r>
              <a:rPr lang="en-US" sz="2400" dirty="0">
                <a:effectLst/>
                <a:ea typeface="Calibri" panose="020F0502020204030204" pitchFamily="34" charset="0"/>
              </a:rPr>
              <a:t>Charlie Marino and George Diamantopoulos compiling NYECC Comments</a:t>
            </a:r>
          </a:p>
        </p:txBody>
      </p:sp>
      <p:sp>
        <p:nvSpPr>
          <p:cNvPr id="3" name="Rectangle 2">
            <a:extLst>
              <a:ext uri="{FF2B5EF4-FFF2-40B4-BE49-F238E27FC236}">
                <a16:creationId xmlns:a16="http://schemas.microsoft.com/office/drawing/2014/main" id="{69B5600A-7B35-C734-72F7-EAE242208CC5}"/>
              </a:ext>
            </a:extLst>
          </p:cNvPr>
          <p:cNvSpPr/>
          <p:nvPr/>
        </p:nvSpPr>
        <p:spPr>
          <a:xfrm>
            <a:off x="861447" y="2589228"/>
            <a:ext cx="10058399"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4" name="Group 3">
            <a:extLst>
              <a:ext uri="{FF2B5EF4-FFF2-40B4-BE49-F238E27FC236}">
                <a16:creationId xmlns:a16="http://schemas.microsoft.com/office/drawing/2014/main" id="{F47AACED-83C2-9C31-84F2-93C53527B99F}"/>
              </a:ext>
            </a:extLst>
          </p:cNvPr>
          <p:cNvGrpSpPr/>
          <p:nvPr/>
        </p:nvGrpSpPr>
        <p:grpSpPr>
          <a:xfrm>
            <a:off x="797260" y="2222774"/>
            <a:ext cx="10256542" cy="945939"/>
            <a:chOff x="120144" y="2565654"/>
            <a:chExt cx="7423656" cy="486829"/>
          </a:xfrm>
        </p:grpSpPr>
        <p:sp>
          <p:nvSpPr>
            <p:cNvPr id="5" name="Rectangle: Rounded Corners 4">
              <a:extLst>
                <a:ext uri="{FF2B5EF4-FFF2-40B4-BE49-F238E27FC236}">
                  <a16:creationId xmlns:a16="http://schemas.microsoft.com/office/drawing/2014/main" id="{F2D8F727-E57F-42AB-5CFD-B7FECD63155A}"/>
                </a:ext>
              </a:extLst>
            </p:cNvPr>
            <p:cNvSpPr/>
            <p:nvPr/>
          </p:nvSpPr>
          <p:spPr>
            <a:xfrm>
              <a:off x="502920" y="2565654"/>
              <a:ext cx="7040880" cy="48682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5">
              <a:extLst>
                <a:ext uri="{FF2B5EF4-FFF2-40B4-BE49-F238E27FC236}">
                  <a16:creationId xmlns:a16="http://schemas.microsoft.com/office/drawing/2014/main" id="{43BB5656-9D2A-CD23-9C59-19E1077C6E14}"/>
                </a:ext>
              </a:extLst>
            </p:cNvPr>
            <p:cNvSpPr txBox="1"/>
            <p:nvPr/>
          </p:nvSpPr>
          <p:spPr>
            <a:xfrm>
              <a:off x="120144" y="2593743"/>
              <a:ext cx="6963064" cy="4195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lvl="1"/>
              <a:r>
                <a:rPr lang="en-US" sz="1600" dirty="0">
                  <a:effectLst/>
                  <a:ea typeface="Times New Roman" panose="02020603050405020304" pitchFamily="18" charset="0"/>
                </a:rPr>
                <a:t>Once Con Edison develops the Tool, it will work with its high-tension customers to demonstrate how the Tool works and to assist the customers in using the Tool and the power quality information the Company will provide to calculate voltage on the load side of the customer's transformer(s). </a:t>
              </a:r>
            </a:p>
          </p:txBody>
        </p:sp>
      </p:grpSp>
      <p:sp>
        <p:nvSpPr>
          <p:cNvPr id="7" name="Rectangle 6">
            <a:extLst>
              <a:ext uri="{FF2B5EF4-FFF2-40B4-BE49-F238E27FC236}">
                <a16:creationId xmlns:a16="http://schemas.microsoft.com/office/drawing/2014/main" id="{BE62CF21-CBDB-21C7-75C7-8172B096FC14}"/>
              </a:ext>
            </a:extLst>
          </p:cNvPr>
          <p:cNvSpPr/>
          <p:nvPr/>
        </p:nvSpPr>
        <p:spPr>
          <a:xfrm>
            <a:off x="861446" y="3533087"/>
            <a:ext cx="10058399"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2" name="Group 11">
            <a:extLst>
              <a:ext uri="{FF2B5EF4-FFF2-40B4-BE49-F238E27FC236}">
                <a16:creationId xmlns:a16="http://schemas.microsoft.com/office/drawing/2014/main" id="{EE4A120F-8BE3-DE56-8144-A9800E3FF12E}"/>
              </a:ext>
            </a:extLst>
          </p:cNvPr>
          <p:cNvGrpSpPr/>
          <p:nvPr/>
        </p:nvGrpSpPr>
        <p:grpSpPr>
          <a:xfrm>
            <a:off x="880596" y="3418036"/>
            <a:ext cx="10292016" cy="623287"/>
            <a:chOff x="145493" y="2565654"/>
            <a:chExt cx="7583592" cy="378517"/>
          </a:xfrm>
        </p:grpSpPr>
        <p:sp>
          <p:nvSpPr>
            <p:cNvPr id="13" name="Rectangle: Rounded Corners 12">
              <a:extLst>
                <a:ext uri="{FF2B5EF4-FFF2-40B4-BE49-F238E27FC236}">
                  <a16:creationId xmlns:a16="http://schemas.microsoft.com/office/drawing/2014/main" id="{B040B4BA-CFA2-48D5-795D-509A15DCE2E3}"/>
                </a:ext>
              </a:extLst>
            </p:cNvPr>
            <p:cNvSpPr/>
            <p:nvPr/>
          </p:nvSpPr>
          <p:spPr>
            <a:xfrm>
              <a:off x="502920" y="2565654"/>
              <a:ext cx="7174220" cy="3785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5">
              <a:extLst>
                <a:ext uri="{FF2B5EF4-FFF2-40B4-BE49-F238E27FC236}">
                  <a16:creationId xmlns:a16="http://schemas.microsoft.com/office/drawing/2014/main" id="{65D75465-1F1A-31A0-911D-BECB17137B70}"/>
                </a:ext>
              </a:extLst>
            </p:cNvPr>
            <p:cNvSpPr txBox="1"/>
            <p:nvPr/>
          </p:nvSpPr>
          <p:spPr>
            <a:xfrm>
              <a:off x="145493" y="2596590"/>
              <a:ext cx="7583592" cy="347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lvl="1"/>
              <a:r>
                <a:rPr lang="en-US" sz="1600" dirty="0">
                  <a:effectLst/>
                  <a:ea typeface="Times New Roman" panose="02020603050405020304" pitchFamily="18" charset="0"/>
                </a:rPr>
                <a:t>The Company will meet with high tension customers by June 15, 2023 to review the status of its development of the Tool, and to further discuss its plans for providing power quality information to the customers.</a:t>
              </a:r>
            </a:p>
          </p:txBody>
        </p:sp>
      </p:grpSp>
      <p:sp>
        <p:nvSpPr>
          <p:cNvPr id="15" name="Rectangle 14">
            <a:extLst>
              <a:ext uri="{FF2B5EF4-FFF2-40B4-BE49-F238E27FC236}">
                <a16:creationId xmlns:a16="http://schemas.microsoft.com/office/drawing/2014/main" id="{B8B6A119-5E47-4811-E6ED-FF2BF26F38A0}"/>
              </a:ext>
            </a:extLst>
          </p:cNvPr>
          <p:cNvSpPr/>
          <p:nvPr/>
        </p:nvSpPr>
        <p:spPr>
          <a:xfrm>
            <a:off x="941295" y="5337788"/>
            <a:ext cx="10058399" cy="100922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6" name="Group 15">
            <a:extLst>
              <a:ext uri="{FF2B5EF4-FFF2-40B4-BE49-F238E27FC236}">
                <a16:creationId xmlns:a16="http://schemas.microsoft.com/office/drawing/2014/main" id="{78E50279-BA16-D877-D8DA-715B647BE234}"/>
              </a:ext>
            </a:extLst>
          </p:cNvPr>
          <p:cNvGrpSpPr/>
          <p:nvPr/>
        </p:nvGrpSpPr>
        <p:grpSpPr>
          <a:xfrm>
            <a:off x="891071" y="4179864"/>
            <a:ext cx="10292016" cy="2119577"/>
            <a:chOff x="145493" y="2493521"/>
            <a:chExt cx="7583592" cy="450650"/>
          </a:xfrm>
        </p:grpSpPr>
        <p:sp>
          <p:nvSpPr>
            <p:cNvPr id="17" name="Rectangle: Rounded Corners 16">
              <a:extLst>
                <a:ext uri="{FF2B5EF4-FFF2-40B4-BE49-F238E27FC236}">
                  <a16:creationId xmlns:a16="http://schemas.microsoft.com/office/drawing/2014/main" id="{120CFA45-4ABF-27B7-24BD-D942B79A3859}"/>
                </a:ext>
              </a:extLst>
            </p:cNvPr>
            <p:cNvSpPr/>
            <p:nvPr/>
          </p:nvSpPr>
          <p:spPr>
            <a:xfrm>
              <a:off x="502920" y="2504211"/>
              <a:ext cx="7174220" cy="439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5">
              <a:extLst>
                <a:ext uri="{FF2B5EF4-FFF2-40B4-BE49-F238E27FC236}">
                  <a16:creationId xmlns:a16="http://schemas.microsoft.com/office/drawing/2014/main" id="{23A6524F-89F8-4B27-8C75-329AAA0B8E3D}"/>
                </a:ext>
              </a:extLst>
            </p:cNvPr>
            <p:cNvSpPr txBox="1"/>
            <p:nvPr/>
          </p:nvSpPr>
          <p:spPr>
            <a:xfrm>
              <a:off x="145493" y="2493521"/>
              <a:ext cx="7583592" cy="4506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lvl="1"/>
              <a:r>
                <a:rPr lang="en-US" sz="1400" dirty="0">
                  <a:effectLst/>
                  <a:ea typeface="Times New Roman" panose="02020603050405020304" pitchFamily="18" charset="0"/>
                </a:rPr>
                <a:t>45 days prior to increasing CVO in a network beyond the prior CVO peak, the Company will send a written notice to all high-tension customers fed by that network.  If the Company receives notification from any of these customers within the 45 day period that customer work is required to prepare the customer equipment for the voltage change, the Company will delay the planned additional voltage optimization for the network until the customer has made necessary changes to its equipment, up to three months from the original notification date.  The Company is only required to provide prior notice to high tension customers: (1) if it is increasing CVO level beyond the prior CVO peak or (2) making a "permanent" change to the existing CVO level.</a:t>
              </a:r>
              <a:r>
                <a:rPr lang="en-US" sz="1400" dirty="0">
                  <a:effectLst/>
                </a:rPr>
                <a:t> </a:t>
              </a:r>
              <a:r>
                <a:rPr lang="en-US" sz="1400" dirty="0">
                  <a:effectLst/>
                  <a:ea typeface="Times New Roman" panose="02020603050405020304" pitchFamily="18" charset="0"/>
                </a:rPr>
                <a:t>The Company will work with high tension customers if the three-month period is not sufficient for the customer to complete any adjustments to its equipment required by CVO.  The Company is permitted to implement CVO if a customer fails to work in good faith with the Company to address issues on their side of the meter.</a:t>
              </a:r>
            </a:p>
          </p:txBody>
        </p:sp>
      </p:grpSp>
    </p:spTree>
    <p:extLst>
      <p:ext uri="{BB962C8B-B14F-4D97-AF65-F5344CB8AC3E}">
        <p14:creationId xmlns:p14="http://schemas.microsoft.com/office/powerpoint/2010/main" val="39655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4"/>
            <a:ext cx="10058400" cy="1022244"/>
          </a:xfrm>
        </p:spPr>
        <p:txBody>
          <a:bodyPr/>
          <a:lstStyle/>
          <a:p>
            <a:r>
              <a:rPr lang="en-US" sz="4800" dirty="0"/>
              <a:t>Building Energy Usage Data</a:t>
            </a:r>
            <a:endParaRPr lang="en-US" dirty="0"/>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472527052"/>
              </p:ext>
            </p:extLst>
          </p:nvPr>
        </p:nvGraphicFramePr>
        <p:xfrm>
          <a:off x="1097280" y="1936377"/>
          <a:ext cx="10058400" cy="386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62DB10E-A854-19F1-460B-4B42968A87B4}"/>
              </a:ext>
            </a:extLst>
          </p:cNvPr>
          <p:cNvSpPr txBox="1"/>
          <p:nvPr/>
        </p:nvSpPr>
        <p:spPr>
          <a:xfrm>
            <a:off x="1816379" y="3047043"/>
            <a:ext cx="9242612" cy="1215717"/>
          </a:xfrm>
          <a:prstGeom prst="rect">
            <a:avLst/>
          </a:prstGeom>
          <a:noFill/>
        </p:spPr>
        <p:txBody>
          <a:bodyPr wrap="square" rtlCol="0">
            <a:spAutoFit/>
          </a:bodyPr>
          <a:lstStyle/>
          <a:p>
            <a:endParaRPr lang="en-US" sz="1600" dirty="0">
              <a:solidFill>
                <a:schemeClr val="bg1"/>
              </a:solidFill>
            </a:endParaRPr>
          </a:p>
          <a:p>
            <a:pPr marR="0" lvl="0">
              <a:lnSpc>
                <a:spcPct val="100000"/>
              </a:lnSpc>
              <a:spcBef>
                <a:spcPts val="600"/>
              </a:spcBef>
              <a:spcAft>
                <a:spcPts val="0"/>
              </a:spcAft>
            </a:pPr>
            <a:r>
              <a:rPr lang="en-US" sz="1600" dirty="0">
                <a:solidFill>
                  <a:schemeClr val="bg1"/>
                </a:solidFill>
                <a:effectLst/>
                <a:ea typeface="Times New Roman" panose="02020603050405020304" pitchFamily="18" charset="0"/>
              </a:rPr>
              <a:t>By February 1, 2023, the Company was to have completed its ongoing improvements to its </a:t>
            </a:r>
            <a:r>
              <a:rPr lang="x-none" sz="1600" dirty="0">
                <a:solidFill>
                  <a:schemeClr val="bg1"/>
                </a:solidFill>
                <a:effectLst/>
                <a:ea typeface="Times New Roman" panose="02020603050405020304" pitchFamily="18" charset="0"/>
              </a:rPr>
              <a:t>Energy Efficiency Benchmarking Portal</a:t>
            </a:r>
            <a:r>
              <a:rPr lang="en-US" sz="1600" dirty="0">
                <a:solidFill>
                  <a:schemeClr val="bg1"/>
                </a:solidFill>
                <a:effectLst/>
                <a:ea typeface="Times New Roman" panose="02020603050405020304" pitchFamily="18" charset="0"/>
              </a:rPr>
              <a:t>. </a:t>
            </a:r>
          </a:p>
          <a:p>
            <a:pPr lvl="1"/>
            <a:endParaRPr lang="en-US" sz="2000" dirty="0"/>
          </a:p>
        </p:txBody>
      </p:sp>
      <p:sp>
        <p:nvSpPr>
          <p:cNvPr id="5" name="Rectangle 4">
            <a:extLst>
              <a:ext uri="{FF2B5EF4-FFF2-40B4-BE49-F238E27FC236}">
                <a16:creationId xmlns:a16="http://schemas.microsoft.com/office/drawing/2014/main" id="{F9AD969C-164D-F9C8-F86E-22232A4AC2AD}"/>
              </a:ext>
            </a:extLst>
          </p:cNvPr>
          <p:cNvSpPr/>
          <p:nvPr/>
        </p:nvSpPr>
        <p:spPr>
          <a:xfrm>
            <a:off x="1036320" y="6000954"/>
            <a:ext cx="10058399" cy="327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a16="http://schemas.microsoft.com/office/drawing/2014/main" id="{F0654D8C-9A6C-7F69-F4E5-EB0A73E09198}"/>
              </a:ext>
            </a:extLst>
          </p:cNvPr>
          <p:cNvGrpSpPr/>
          <p:nvPr/>
        </p:nvGrpSpPr>
        <p:grpSpPr>
          <a:xfrm>
            <a:off x="1518086" y="5371220"/>
            <a:ext cx="9576633" cy="941158"/>
            <a:chOff x="481766" y="1724611"/>
            <a:chExt cx="9576633" cy="731884"/>
          </a:xfrm>
        </p:grpSpPr>
        <p:sp>
          <p:nvSpPr>
            <p:cNvPr id="7" name="Rectangle: Rounded Corners 6">
              <a:extLst>
                <a:ext uri="{FF2B5EF4-FFF2-40B4-BE49-F238E27FC236}">
                  <a16:creationId xmlns:a16="http://schemas.microsoft.com/office/drawing/2014/main" id="{AEF35852-6123-5E6C-91A2-316BC9BBA817}"/>
                </a:ext>
              </a:extLst>
            </p:cNvPr>
            <p:cNvSpPr/>
            <p:nvPr/>
          </p:nvSpPr>
          <p:spPr>
            <a:xfrm>
              <a:off x="481766" y="1724611"/>
              <a:ext cx="9576633" cy="7318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5">
              <a:extLst>
                <a:ext uri="{FF2B5EF4-FFF2-40B4-BE49-F238E27FC236}">
                  <a16:creationId xmlns:a16="http://schemas.microsoft.com/office/drawing/2014/main" id="{1888F98F-EFA7-1746-592D-238F0BFB228E}"/>
                </a:ext>
              </a:extLst>
            </p:cNvPr>
            <p:cNvSpPr txBox="1"/>
            <p:nvPr/>
          </p:nvSpPr>
          <p:spPr>
            <a:xfrm>
              <a:off x="517494" y="1760339"/>
              <a:ext cx="9505177" cy="6604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marL="0" lvl="0" indent="0" algn="l" defTabSz="1022350">
                <a:lnSpc>
                  <a:spcPct val="90000"/>
                </a:lnSpc>
                <a:spcBef>
                  <a:spcPct val="0"/>
                </a:spcBef>
                <a:spcAft>
                  <a:spcPct val="35000"/>
                </a:spcAft>
                <a:buNone/>
              </a:pPr>
              <a:endParaRPr lang="en-US" sz="2300" kern="1200" dirty="0"/>
            </a:p>
          </p:txBody>
        </p:sp>
      </p:grpSp>
      <p:sp>
        <p:nvSpPr>
          <p:cNvPr id="10" name="TextBox 9">
            <a:extLst>
              <a:ext uri="{FF2B5EF4-FFF2-40B4-BE49-F238E27FC236}">
                <a16:creationId xmlns:a16="http://schemas.microsoft.com/office/drawing/2014/main" id="{5E1AC896-016D-F196-666A-E8A36F4C3B95}"/>
              </a:ext>
            </a:extLst>
          </p:cNvPr>
          <p:cNvSpPr txBox="1"/>
          <p:nvPr/>
        </p:nvSpPr>
        <p:spPr>
          <a:xfrm>
            <a:off x="1816379" y="5511088"/>
            <a:ext cx="9170894" cy="618311"/>
          </a:xfrm>
          <a:prstGeom prst="rect">
            <a:avLst/>
          </a:prstGeom>
          <a:noFill/>
        </p:spPr>
        <p:txBody>
          <a:bodyPr wrap="square">
            <a:spAutoFit/>
          </a:bodyPr>
          <a:lstStyle/>
          <a:p>
            <a:pPr marR="0" lvl="0">
              <a:lnSpc>
                <a:spcPct val="110000"/>
              </a:lnSpc>
              <a:spcBef>
                <a:spcPts val="600"/>
              </a:spcBef>
              <a:spcAft>
                <a:spcPts val="1200"/>
              </a:spcAft>
            </a:pPr>
            <a:r>
              <a:rPr lang="en-US" sz="1600" dirty="0">
                <a:solidFill>
                  <a:schemeClr val="bg1"/>
                </a:solidFill>
                <a:effectLst/>
                <a:ea typeface="Times New Roman" panose="02020603050405020304" pitchFamily="18" charset="0"/>
              </a:rPr>
              <a:t>Con Edison will conduct quality assurance and quality control activities and provide an annual report to the Commission.</a:t>
            </a:r>
          </a:p>
        </p:txBody>
      </p:sp>
    </p:spTree>
    <p:extLst>
      <p:ext uri="{BB962C8B-B14F-4D97-AF65-F5344CB8AC3E}">
        <p14:creationId xmlns:p14="http://schemas.microsoft.com/office/powerpoint/2010/main" val="226763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735833"/>
            <a:ext cx="10605246" cy="766004"/>
          </a:xfrm>
        </p:spPr>
        <p:txBody>
          <a:bodyPr>
            <a:noAutofit/>
          </a:bodyPr>
          <a:lstStyle/>
          <a:p>
            <a:r>
              <a:rPr lang="en-US" sz="3600" dirty="0"/>
              <a:t>Selective Undergrounding Pilot Program, </a:t>
            </a:r>
            <a:br>
              <a:rPr lang="en-US" sz="3600" dirty="0"/>
            </a:br>
            <a:r>
              <a:rPr lang="en-US" sz="3600" dirty="0"/>
              <a:t>Certified Natural Gas Pilot</a:t>
            </a:r>
          </a:p>
        </p:txBody>
      </p:sp>
      <p:sp>
        <p:nvSpPr>
          <p:cNvPr id="8" name="Rectangle 7">
            <a:extLst>
              <a:ext uri="{FF2B5EF4-FFF2-40B4-BE49-F238E27FC236}">
                <a16:creationId xmlns:a16="http://schemas.microsoft.com/office/drawing/2014/main" id="{39640C1D-68B4-8FED-42D9-BB997A890385}"/>
              </a:ext>
            </a:extLst>
          </p:cNvPr>
          <p:cNvSpPr/>
          <p:nvPr/>
        </p:nvSpPr>
        <p:spPr>
          <a:xfrm>
            <a:off x="992653" y="2726307"/>
            <a:ext cx="10058399"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C6135A6A-1E54-B024-437E-1885659F7A53}"/>
              </a:ext>
            </a:extLst>
          </p:cNvPr>
          <p:cNvGrpSpPr/>
          <p:nvPr/>
        </p:nvGrpSpPr>
        <p:grpSpPr>
          <a:xfrm>
            <a:off x="1599882" y="1666423"/>
            <a:ext cx="9451169" cy="1784871"/>
            <a:chOff x="502920" y="2565654"/>
            <a:chExt cx="7040880" cy="797040"/>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502920" y="2565654"/>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541828" y="2636706"/>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sz="2400" dirty="0">
                  <a:effectLst/>
                  <a:latin typeface="Times New Roman" panose="02020603050405020304" pitchFamily="18" charset="0"/>
                  <a:ea typeface="Times New Roman" panose="02020603050405020304" pitchFamily="18" charset="0"/>
                </a:rPr>
                <a:t>Selective Undergrounding Pilot</a:t>
              </a:r>
            </a:p>
            <a:p>
              <a:pPr marL="0" indent="0">
                <a:buNone/>
              </a:pPr>
              <a:r>
                <a:rPr lang="en-US" dirty="0">
                  <a:effectLst/>
                  <a:ea typeface="Times New Roman" panose="02020603050405020304" pitchFamily="18" charset="0"/>
                </a:rPr>
                <a:t>-Authorized at $75M over the three years covered by this Proposal.  The Company </a:t>
              </a:r>
              <a:r>
                <a:rPr lang="en-US" u="sng" dirty="0">
                  <a:effectLst/>
                  <a:ea typeface="Times New Roman" panose="02020603050405020304" pitchFamily="18" charset="0"/>
                </a:rPr>
                <a:t>will identify and prioritize sections of Con Edison’s overhead distribution system, where customers frequently experience outages caused by severe weather, for undergrounding under this Pilot Program</a:t>
              </a:r>
              <a:r>
                <a:rPr lang="en-US" dirty="0">
                  <a:effectLst/>
                  <a:ea typeface="Times New Roman" panose="02020603050405020304" pitchFamily="18" charset="0"/>
                </a:rPr>
                <a:t>.</a:t>
              </a:r>
            </a:p>
            <a:p>
              <a:pPr marL="0" indent="0">
                <a:buNone/>
              </a:pPr>
              <a:endParaRPr lang="en-US" sz="2400" dirty="0"/>
            </a:p>
          </p:txBody>
        </p:sp>
      </p:grpSp>
      <p:sp>
        <p:nvSpPr>
          <p:cNvPr id="6" name="Rectangle 5">
            <a:extLst>
              <a:ext uri="{FF2B5EF4-FFF2-40B4-BE49-F238E27FC236}">
                <a16:creationId xmlns:a16="http://schemas.microsoft.com/office/drawing/2014/main" id="{5C7F8C72-A81B-AFAA-FFF9-FAD661CC2CD8}"/>
              </a:ext>
            </a:extLst>
          </p:cNvPr>
          <p:cNvSpPr/>
          <p:nvPr/>
        </p:nvSpPr>
        <p:spPr>
          <a:xfrm>
            <a:off x="940424" y="5069127"/>
            <a:ext cx="10058399" cy="119877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Group 6">
            <a:extLst>
              <a:ext uri="{FF2B5EF4-FFF2-40B4-BE49-F238E27FC236}">
                <a16:creationId xmlns:a16="http://schemas.microsoft.com/office/drawing/2014/main" id="{11951B0E-C1CA-B41F-0B4D-F08E3DD94BA8}"/>
              </a:ext>
            </a:extLst>
          </p:cNvPr>
          <p:cNvGrpSpPr/>
          <p:nvPr/>
        </p:nvGrpSpPr>
        <p:grpSpPr>
          <a:xfrm>
            <a:off x="1497106" y="3595259"/>
            <a:ext cx="9658256" cy="2526908"/>
            <a:chOff x="502920" y="2565654"/>
            <a:chExt cx="7040880" cy="797040"/>
          </a:xfrm>
        </p:grpSpPr>
        <p:sp>
          <p:nvSpPr>
            <p:cNvPr id="12" name="Rectangle: Rounded Corners 11">
              <a:extLst>
                <a:ext uri="{FF2B5EF4-FFF2-40B4-BE49-F238E27FC236}">
                  <a16:creationId xmlns:a16="http://schemas.microsoft.com/office/drawing/2014/main" id="{D9054F6C-6579-73B4-EBE1-C95E84ADB0CD}"/>
                </a:ext>
              </a:extLst>
            </p:cNvPr>
            <p:cNvSpPr/>
            <p:nvPr/>
          </p:nvSpPr>
          <p:spPr>
            <a:xfrm>
              <a:off x="502920" y="2565654"/>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5">
              <a:extLst>
                <a:ext uri="{FF2B5EF4-FFF2-40B4-BE49-F238E27FC236}">
                  <a16:creationId xmlns:a16="http://schemas.microsoft.com/office/drawing/2014/main" id="{F6ED02D0-FF90-C742-F5D7-FD458A31E7CB}"/>
                </a:ext>
              </a:extLst>
            </p:cNvPr>
            <p:cNvSpPr txBox="1"/>
            <p:nvPr/>
          </p:nvSpPr>
          <p:spPr>
            <a:xfrm>
              <a:off x="577844" y="2604562"/>
              <a:ext cx="6927048"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r>
                <a:rPr lang="en-US" sz="2600" dirty="0">
                  <a:latin typeface="Times New Roman" panose="02020603050405020304" pitchFamily="18" charset="0"/>
                  <a:ea typeface="Times New Roman" panose="02020603050405020304" pitchFamily="18" charset="0"/>
                </a:rPr>
                <a:t>Certified Natural Gas Pilot</a:t>
              </a:r>
            </a:p>
            <a:p>
              <a:pPr lvl="1">
                <a:lnSpc>
                  <a:spcPct val="100000"/>
                </a:lnSpc>
                <a:spcBef>
                  <a:spcPts val="0"/>
                </a:spcBef>
              </a:pPr>
              <a:r>
                <a:rPr lang="en-US" dirty="0">
                  <a:effectLst/>
                  <a:ea typeface="Times New Roman" panose="02020603050405020304" pitchFamily="18" charset="0"/>
                </a:rPr>
                <a:t>-Company </a:t>
              </a:r>
              <a:r>
                <a:rPr lang="en-US" u="sng" dirty="0">
                  <a:effectLst/>
                  <a:ea typeface="Times New Roman" panose="02020603050405020304" pitchFamily="18" charset="0"/>
                </a:rPr>
                <a:t>will implement a pilot program designed to allow for the procurement of certified gas</a:t>
              </a:r>
              <a:r>
                <a:rPr lang="en-US" dirty="0">
                  <a:effectLst/>
                  <a:ea typeface="Times New Roman" panose="02020603050405020304" pitchFamily="18" charset="0"/>
                </a:rPr>
                <a:t>, during the rate period, limited to an annual cost above traditional supplies of $800,000 per year. Procured certified gas will be recovered similarly to other natural gas purchases through the GCF. </a:t>
              </a:r>
            </a:p>
            <a:p>
              <a:pPr lvl="1">
                <a:lnSpc>
                  <a:spcPct val="100000"/>
                </a:lnSpc>
                <a:spcBef>
                  <a:spcPts val="0"/>
                </a:spcBef>
              </a:pPr>
              <a:r>
                <a:rPr lang="en-US" dirty="0">
                  <a:effectLst/>
                  <a:ea typeface="Times New Roman" panose="02020603050405020304" pitchFamily="18" charset="0"/>
                </a:rPr>
                <a:t>-The Company will file an annual report each May with the Secretary under Case 22-G-0065, describing the progress of the pilot to date and meet with Staff each June to review the report.</a:t>
              </a:r>
            </a:p>
          </p:txBody>
        </p:sp>
      </p:grpSp>
    </p:spTree>
    <p:extLst>
      <p:ext uri="{BB962C8B-B14F-4D97-AF65-F5344CB8AC3E}">
        <p14:creationId xmlns:p14="http://schemas.microsoft.com/office/powerpoint/2010/main" val="6083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4"/>
            <a:ext cx="10058400" cy="1022244"/>
          </a:xfrm>
        </p:spPr>
        <p:txBody>
          <a:bodyPr>
            <a:normAutofit/>
          </a:bodyPr>
          <a:lstStyle/>
          <a:p>
            <a:r>
              <a:rPr lang="en-US" sz="3600" dirty="0"/>
              <a:t>22-S-0659 Con Edison Steam Rate Case Update</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4050735748"/>
              </p:ext>
            </p:extLst>
          </p:nvPr>
        </p:nvGraphicFramePr>
        <p:xfrm>
          <a:off x="1097280" y="1936377"/>
          <a:ext cx="10058400" cy="386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62DB10E-A854-19F1-460B-4B42968A87B4}"/>
              </a:ext>
            </a:extLst>
          </p:cNvPr>
          <p:cNvSpPr txBox="1"/>
          <p:nvPr/>
        </p:nvSpPr>
        <p:spPr>
          <a:xfrm>
            <a:off x="1766046" y="3244266"/>
            <a:ext cx="9242612" cy="1200329"/>
          </a:xfrm>
          <a:prstGeom prst="rect">
            <a:avLst/>
          </a:prstGeom>
          <a:noFill/>
        </p:spPr>
        <p:txBody>
          <a:bodyPr wrap="square" rtlCol="0">
            <a:spAutoFit/>
          </a:bodyPr>
          <a:lstStyle/>
          <a:p>
            <a:endParaRPr lang="en-US" sz="1600" u="sng" dirty="0">
              <a:solidFill>
                <a:schemeClr val="bg1"/>
              </a:solidFill>
            </a:endParaRPr>
          </a:p>
          <a:p>
            <a:endParaRPr lang="en-US" sz="1600" u="sng" dirty="0">
              <a:solidFill>
                <a:schemeClr val="bg1"/>
              </a:solidFill>
            </a:endParaRPr>
          </a:p>
          <a:p>
            <a:pPr marR="0" lvl="0">
              <a:spcBef>
                <a:spcPts val="0"/>
              </a:spcBef>
              <a:spcAft>
                <a:spcPts val="0"/>
              </a:spcAft>
            </a:pPr>
            <a:r>
              <a:rPr lang="en-US" sz="2000" dirty="0">
                <a:solidFill>
                  <a:schemeClr val="bg1"/>
                </a:solidFill>
                <a:effectLst/>
                <a:ea typeface="Times New Roman" panose="02020603050405020304" pitchFamily="18" charset="0"/>
              </a:rPr>
              <a:t>NYECC has served fifteen sets of Interrogatories on Con Edison so far.  </a:t>
            </a:r>
          </a:p>
          <a:p>
            <a:pPr lvl="1"/>
            <a:endParaRPr lang="en-US" sz="2000" dirty="0"/>
          </a:p>
        </p:txBody>
      </p:sp>
    </p:spTree>
    <p:extLst>
      <p:ext uri="{BB962C8B-B14F-4D97-AF65-F5344CB8AC3E}">
        <p14:creationId xmlns:p14="http://schemas.microsoft.com/office/powerpoint/2010/main" val="135444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p:txBody>
          <a:bodyPr/>
          <a:lstStyle/>
          <a:p>
            <a:r>
              <a:rPr lang="en-US" sz="4800" dirty="0"/>
              <a:t>Process Remaining in Con Edison Electric and Gas Rate Cases</a:t>
            </a:r>
            <a:endParaRPr lang="en-US" dirty="0"/>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2553766777"/>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09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38199" y="816516"/>
            <a:ext cx="10354235" cy="766004"/>
          </a:xfrm>
        </p:spPr>
        <p:txBody>
          <a:bodyPr>
            <a:noAutofit/>
          </a:bodyPr>
          <a:lstStyle/>
          <a:p>
            <a:r>
              <a:rPr lang="en-US" sz="3600" dirty="0"/>
              <a:t>Comparison of Con Edison’s Initial Rate Cases Ask and 2/7/23 Final Settlement Amounts (excluding make whole)</a:t>
            </a:r>
          </a:p>
        </p:txBody>
      </p:sp>
      <p:sp>
        <p:nvSpPr>
          <p:cNvPr id="3" name="Content Placeholder 2">
            <a:extLst>
              <a:ext uri="{FF2B5EF4-FFF2-40B4-BE49-F238E27FC236}">
                <a16:creationId xmlns:a16="http://schemas.microsoft.com/office/drawing/2014/main" id="{B3E23722-D6E7-E493-4AED-1D711FB5B14A}"/>
              </a:ext>
            </a:extLst>
          </p:cNvPr>
          <p:cNvSpPr>
            <a:spLocks noGrp="1"/>
          </p:cNvSpPr>
          <p:nvPr>
            <p:ph idx="1"/>
          </p:nvPr>
        </p:nvSpPr>
        <p:spPr>
          <a:xfrm>
            <a:off x="757517" y="1919753"/>
            <a:ext cx="10515600" cy="4351338"/>
          </a:xfrm>
        </p:spPr>
        <p:txBody>
          <a:bodyPr>
            <a:normAutofit fontScale="92500" lnSpcReduction="10000"/>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Con Ed Initial Electric   Settlement 	%Del.	Con Ed Initial Gas	    Settlement	%Del.  </a:t>
            </a: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Rate Case Filing Req.     2/7/23	Incr.	Rate Case Filing Req.     2/7/23	Incr.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RY1	$1,199M	     $442.3M	6.4%	   $503M		     $217.2M	12.1%</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RY2	   $853M	     $517.5M	7.0%	   $234M		     $173.3M	8.6%</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RY3	   $608M	     $382.2M	4.8%	   $218M		     $122.0M	5.5%</a:t>
            </a:r>
          </a:p>
          <a:p>
            <a:pPr marL="0" marR="0" indent="0">
              <a:lnSpc>
                <a:spcPct val="107000"/>
              </a:lnSpc>
              <a:spcBef>
                <a:spcPts val="0"/>
              </a:spcBef>
              <a:spcAft>
                <a:spcPts val="0"/>
              </a:spcAft>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E.g.s</a:t>
            </a:r>
            <a:r>
              <a:rPr lang="en-US" sz="1800" dirty="0">
                <a:effectLst/>
                <a:latin typeface="Calibri" panose="020F0502020204030204" pitchFamily="34" charset="0"/>
                <a:ea typeface="Calibri" panose="020F0502020204030204" pitchFamily="34" charset="0"/>
                <a:cs typeface="Times New Roman" panose="02020603050405020304" pitchFamily="18" charset="0"/>
              </a:rPr>
              <a:t>. SC9 Rate II: RY1 - 6.1%, RY2 – 3.7%, RY3 – 4.5%</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SC1: RY1 – 7.6%, RY2 – 5.4%, RY3 – 4.8%</a:t>
            </a: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3YR</a:t>
            </a:r>
          </a:p>
          <a:p>
            <a:pPr marL="0" marR="0" indent="0">
              <a:lnSpc>
                <a:spcPct val="107000"/>
              </a:lnSpc>
              <a:spcBef>
                <a:spcPts val="0"/>
              </a:spcBef>
              <a:spcAft>
                <a:spcPts val="800"/>
              </a:spcAft>
              <a:buNone/>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Aggr</a:t>
            </a:r>
            <a:r>
              <a:rPr lang="en-US" sz="1800" dirty="0">
                <a:effectLst/>
                <a:latin typeface="Calibri" panose="020F0502020204030204" pitchFamily="34" charset="0"/>
                <a:ea typeface="Calibri" panose="020F0502020204030204" pitchFamily="34" charset="0"/>
                <a:cs typeface="Times New Roman" panose="02020603050405020304" pitchFamily="18" charset="0"/>
              </a:rPr>
              <a:t>.	$5,911M	  $2,744.1M (46%)		$2,195M	      	  $1,120.2M (51%)</a:t>
            </a:r>
          </a:p>
          <a:p>
            <a:pPr marL="0" indent="0">
              <a:buNone/>
            </a:pPr>
            <a:r>
              <a:rPr lang="en-US" sz="1800" b="1" dirty="0"/>
              <a:t>3YR Levelized</a:t>
            </a:r>
            <a:r>
              <a:rPr lang="en-US" sz="1800" dirty="0"/>
              <a:t>	</a:t>
            </a:r>
            <a:r>
              <a:rPr lang="en-US" sz="1800" b="1" dirty="0"/>
              <a:t>     $2,745M (46%)</a:t>
            </a:r>
            <a:r>
              <a:rPr lang="en-US" sz="1800" dirty="0"/>
              <a:t>				  </a:t>
            </a:r>
            <a:r>
              <a:rPr lang="en-US" sz="1800" b="1" dirty="0"/>
              <a:t>$1,123.2M (51%)</a:t>
            </a:r>
          </a:p>
          <a:p>
            <a:pPr marL="0" indent="0">
              <a:buNone/>
            </a:pPr>
            <a:r>
              <a:rPr lang="en-US" sz="1800" dirty="0"/>
              <a:t>RY1		   </a:t>
            </a:r>
            <a:r>
              <a:rPr lang="en-US" sz="1800" b="1" dirty="0"/>
              <a:t>$457.45M	6.6%			   $187.20M</a:t>
            </a:r>
            <a:r>
              <a:rPr lang="en-US" sz="1800" dirty="0"/>
              <a:t>	</a:t>
            </a:r>
            <a:r>
              <a:rPr lang="en-US" sz="1800" b="1" dirty="0"/>
              <a:t>10.7%</a:t>
            </a:r>
            <a:r>
              <a:rPr lang="en-US" sz="1800" dirty="0"/>
              <a:t>		</a:t>
            </a:r>
          </a:p>
          <a:p>
            <a:pPr marL="0" indent="0">
              <a:buNone/>
            </a:pPr>
            <a:r>
              <a:rPr lang="en-US" sz="1800" dirty="0"/>
              <a:t>RY2 		   </a:t>
            </a:r>
            <a:r>
              <a:rPr lang="en-US" sz="1800" b="1" dirty="0"/>
              <a:t>$457.45M	5.8%			   $187.20M	8.6%	</a:t>
            </a:r>
            <a:endParaRPr lang="en-US" sz="1800" dirty="0"/>
          </a:p>
          <a:p>
            <a:pPr marL="0" indent="0">
              <a:buNone/>
            </a:pPr>
            <a:r>
              <a:rPr lang="en-US" sz="1800" dirty="0"/>
              <a:t>RY3 		   </a:t>
            </a:r>
            <a:r>
              <a:rPr lang="en-US" sz="1800" b="1" dirty="0"/>
              <a:t>$457.45M	5.9%			   $187.20M	8.5%</a:t>
            </a:r>
            <a:endParaRPr lang="en-US" sz="1800" dirty="0"/>
          </a:p>
        </p:txBody>
      </p:sp>
    </p:spTree>
    <p:extLst>
      <p:ext uri="{BB962C8B-B14F-4D97-AF65-F5344CB8AC3E}">
        <p14:creationId xmlns:p14="http://schemas.microsoft.com/office/powerpoint/2010/main" val="299730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p:txBody>
          <a:bodyPr/>
          <a:lstStyle/>
          <a:p>
            <a:r>
              <a:rPr lang="en-US" sz="4800" dirty="0"/>
              <a:t>Estimated Bill Impacts for RY1, RY2 and RY3, assuming a 6/1/23 effective date </a:t>
            </a:r>
            <a:endParaRPr lang="en-US" dirty="0"/>
          </a:p>
        </p:txBody>
      </p:sp>
      <p:sp>
        <p:nvSpPr>
          <p:cNvPr id="6" name="Content Placeholder 2">
            <a:extLst>
              <a:ext uri="{FF2B5EF4-FFF2-40B4-BE49-F238E27FC236}">
                <a16:creationId xmlns:a16="http://schemas.microsoft.com/office/drawing/2014/main" id="{558E9215-C18E-0804-BE43-1EE45867257F}"/>
              </a:ext>
            </a:extLst>
          </p:cNvPr>
          <p:cNvSpPr>
            <a:spLocks noGrp="1"/>
          </p:cNvSpPr>
          <p:nvPr>
            <p:ph idx="1"/>
          </p:nvPr>
        </p:nvSpPr>
        <p:spPr>
          <a:xfrm>
            <a:off x="838200" y="1897343"/>
            <a:ext cx="10515600" cy="4351338"/>
          </a:xfrm>
        </p:spPr>
        <p:txBody>
          <a:bodyPr>
            <a:normAutofit fontScale="77500" lnSpcReduction="20000"/>
          </a:bodyPr>
          <a:lstStyle/>
          <a:p>
            <a:pPr marL="0" indent="0">
              <a:buNone/>
            </a:pPr>
            <a:r>
              <a:rPr lang="en-US" sz="2400" dirty="0"/>
              <a:t>% Increase in Delivery (with and without “make whole” delivery revenue surcharge)</a:t>
            </a:r>
          </a:p>
          <a:p>
            <a:pPr marL="0" indent="0">
              <a:buNone/>
            </a:pPr>
            <a:r>
              <a:rPr lang="en-US" sz="2400" u="sng" dirty="0"/>
              <a:t>Electric</a:t>
            </a:r>
            <a:r>
              <a:rPr lang="en-US" sz="2400" dirty="0"/>
              <a:t>						</a:t>
            </a:r>
            <a:r>
              <a:rPr lang="en-US" sz="2400" u="sng" dirty="0"/>
              <a:t>Gas </a:t>
            </a:r>
          </a:p>
          <a:p>
            <a:pPr marL="0" indent="0">
              <a:buNone/>
            </a:pPr>
            <a:r>
              <a:rPr lang="en-US" dirty="0"/>
              <a:t>	</a:t>
            </a:r>
            <a:r>
              <a:rPr lang="en-US" sz="2400" dirty="0"/>
              <a:t>w/out		w/surcharge 		w/out		w/surcharge	</a:t>
            </a:r>
          </a:p>
          <a:p>
            <a:pPr marL="0" indent="0">
              <a:buNone/>
            </a:pPr>
            <a:r>
              <a:rPr lang="en-US" sz="2400" b="1" dirty="0"/>
              <a:t>RY1	6.6%		7.7%	   		10.4%		11.9%		</a:t>
            </a:r>
          </a:p>
          <a:p>
            <a:pPr marL="0" indent="0">
              <a:buNone/>
            </a:pPr>
            <a:r>
              <a:rPr lang="en-US" sz="2400" b="1" dirty="0"/>
              <a:t>RY2 	6.2%		5.9%	   		9.4%		9.6%		</a:t>
            </a:r>
          </a:p>
          <a:p>
            <a:pPr marL="0" indent="0">
              <a:buNone/>
            </a:pPr>
            <a:r>
              <a:rPr lang="en-US" sz="2400" b="1" dirty="0"/>
              <a:t>RY3 	5.8%		4.8%	   		8.6%		9.3%		</a:t>
            </a:r>
          </a:p>
          <a:p>
            <a:pPr marL="0" indent="0">
              <a:buNone/>
            </a:pPr>
            <a:endParaRPr lang="en-US" sz="2400" b="1" dirty="0"/>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Electric </a:t>
            </a:r>
            <a:r>
              <a:rPr lang="en-US" sz="2400" dirty="0">
                <a:latin typeface="Calibri" panose="020F0502020204030204" pitchFamily="34" charset="0"/>
                <a:ea typeface="Calibri" panose="020F0502020204030204" pitchFamily="34" charset="0"/>
                <a:cs typeface="Times New Roman" panose="02020603050405020304" pitchFamily="18" charset="0"/>
              </a:rPr>
              <a:t>SC </a:t>
            </a:r>
            <a:r>
              <a:rPr lang="en-US" sz="2400" dirty="0">
                <a:effectLst/>
                <a:latin typeface="Calibri" panose="020F0502020204030204" pitchFamily="34" charset="0"/>
                <a:ea typeface="Calibri" panose="020F0502020204030204" pitchFamily="34" charset="0"/>
                <a:cs typeface="Times New Roman" panose="02020603050405020304" pitchFamily="18" charset="0"/>
              </a:rPr>
              <a:t>e.g.: SC9 Rate II: RY1 – 5.9%, RY2 – 3.8%, RY3 – 4.6%</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Gas SC e.g.: SC1: RY1 – 8%, RY2 – 5.9%, RY3 – 5.2%; Option 8.4%, 6.4%, 3.1% for RY1-3 for SC1</a:t>
            </a:r>
          </a:p>
          <a:p>
            <a:pPr marL="0" indent="0">
              <a:buNone/>
            </a:pPr>
            <a:r>
              <a:rPr lang="en-US" sz="2400" dirty="0"/>
              <a:t>Make Whole recovery in Electric is through 12/31/24 and for Gas is through 12/31/25.</a:t>
            </a:r>
          </a:p>
        </p:txBody>
      </p:sp>
    </p:spTree>
    <p:extLst>
      <p:ext uri="{BB962C8B-B14F-4D97-AF65-F5344CB8AC3E}">
        <p14:creationId xmlns:p14="http://schemas.microsoft.com/office/powerpoint/2010/main" val="416801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789" y="735833"/>
            <a:ext cx="10605246" cy="766004"/>
          </a:xfrm>
        </p:spPr>
        <p:txBody>
          <a:bodyPr>
            <a:noAutofit/>
          </a:bodyPr>
          <a:lstStyle/>
          <a:p>
            <a:r>
              <a:rPr lang="en-US" sz="3600" dirty="0"/>
              <a:t>Con Ed Planned Capital Expenditures for RY1, RY2 and RY3</a:t>
            </a:r>
            <a:br>
              <a:rPr lang="en-US" sz="3600" dirty="0"/>
            </a:br>
            <a:r>
              <a:rPr lang="en-US" sz="3600" dirty="0"/>
              <a:t>Reconciliations</a:t>
            </a:r>
          </a:p>
        </p:txBody>
      </p:sp>
      <p:sp>
        <p:nvSpPr>
          <p:cNvPr id="8" name="Rectangle 7">
            <a:extLst>
              <a:ext uri="{FF2B5EF4-FFF2-40B4-BE49-F238E27FC236}">
                <a16:creationId xmlns:a16="http://schemas.microsoft.com/office/drawing/2014/main" id="{39640C1D-68B4-8FED-42D9-BB997A890385}"/>
              </a:ext>
            </a:extLst>
          </p:cNvPr>
          <p:cNvSpPr/>
          <p:nvPr/>
        </p:nvSpPr>
        <p:spPr>
          <a:xfrm>
            <a:off x="992653" y="2726307"/>
            <a:ext cx="10058399"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C6135A6A-1E54-B024-437E-1885659F7A53}"/>
              </a:ext>
            </a:extLst>
          </p:cNvPr>
          <p:cNvGrpSpPr/>
          <p:nvPr/>
        </p:nvGrpSpPr>
        <p:grpSpPr>
          <a:xfrm>
            <a:off x="1599883" y="1666423"/>
            <a:ext cx="7040880" cy="1464103"/>
            <a:chOff x="502920" y="2565654"/>
            <a:chExt cx="7040880" cy="797040"/>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502920" y="2565654"/>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541828" y="2604562"/>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marL="0" indent="0">
                <a:buNone/>
              </a:pPr>
              <a:r>
                <a:rPr lang="en-US" sz="3600" dirty="0"/>
                <a:t>		RY1		RY2		RY3</a:t>
              </a:r>
            </a:p>
            <a:p>
              <a:pPr marL="0" indent="0">
                <a:buNone/>
              </a:pPr>
              <a:r>
                <a:rPr lang="en-US" sz="2400" dirty="0"/>
                <a:t>Electric	$2.85B	$2.88B	$2.8B</a:t>
              </a:r>
            </a:p>
            <a:p>
              <a:pPr marL="0" indent="0">
                <a:buNone/>
              </a:pPr>
              <a:r>
                <a:rPr lang="en-US" sz="2400" dirty="0"/>
                <a:t>Gas		$1.12B 	$ 1.12B 	$ 1.1B</a:t>
              </a:r>
            </a:p>
          </p:txBody>
        </p:sp>
      </p:grpSp>
      <p:sp>
        <p:nvSpPr>
          <p:cNvPr id="6" name="Rectangle 5">
            <a:extLst>
              <a:ext uri="{FF2B5EF4-FFF2-40B4-BE49-F238E27FC236}">
                <a16:creationId xmlns:a16="http://schemas.microsoft.com/office/drawing/2014/main" id="{5C7F8C72-A81B-AFAA-FFF9-FAD661CC2CD8}"/>
              </a:ext>
            </a:extLst>
          </p:cNvPr>
          <p:cNvSpPr/>
          <p:nvPr/>
        </p:nvSpPr>
        <p:spPr>
          <a:xfrm>
            <a:off x="992654" y="4294094"/>
            <a:ext cx="10058399" cy="119877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Group 6">
            <a:extLst>
              <a:ext uri="{FF2B5EF4-FFF2-40B4-BE49-F238E27FC236}">
                <a16:creationId xmlns:a16="http://schemas.microsoft.com/office/drawing/2014/main" id="{11951B0E-C1CA-B41F-0B4D-F08E3DD94BA8}"/>
              </a:ext>
            </a:extLst>
          </p:cNvPr>
          <p:cNvGrpSpPr/>
          <p:nvPr/>
        </p:nvGrpSpPr>
        <p:grpSpPr>
          <a:xfrm>
            <a:off x="1495574" y="3904785"/>
            <a:ext cx="9659788" cy="1404278"/>
            <a:chOff x="502920" y="2565654"/>
            <a:chExt cx="7040880" cy="797040"/>
          </a:xfrm>
        </p:grpSpPr>
        <p:sp>
          <p:nvSpPr>
            <p:cNvPr id="12" name="Rectangle: Rounded Corners 11">
              <a:extLst>
                <a:ext uri="{FF2B5EF4-FFF2-40B4-BE49-F238E27FC236}">
                  <a16:creationId xmlns:a16="http://schemas.microsoft.com/office/drawing/2014/main" id="{D9054F6C-6579-73B4-EBE1-C95E84ADB0CD}"/>
                </a:ext>
              </a:extLst>
            </p:cNvPr>
            <p:cNvSpPr/>
            <p:nvPr/>
          </p:nvSpPr>
          <p:spPr>
            <a:xfrm>
              <a:off x="502920" y="2565654"/>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5">
              <a:extLst>
                <a:ext uri="{FF2B5EF4-FFF2-40B4-BE49-F238E27FC236}">
                  <a16:creationId xmlns:a16="http://schemas.microsoft.com/office/drawing/2014/main" id="{F6ED02D0-FF90-C742-F5D7-FD458A31E7CB}"/>
                </a:ext>
              </a:extLst>
            </p:cNvPr>
            <p:cNvSpPr txBox="1"/>
            <p:nvPr/>
          </p:nvSpPr>
          <p:spPr>
            <a:xfrm>
              <a:off x="541828" y="2604562"/>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marL="0" indent="0">
                <a:buNone/>
              </a:pPr>
              <a:r>
                <a:rPr lang="en-US" sz="2400" dirty="0"/>
                <a:t>Many reconciliations continue such as for property taxes, etc. New proposed reconciliations include uncollectible expense and late payment fees, which continue to be impacted by the Covid-19 pandemic.</a:t>
              </a:r>
            </a:p>
          </p:txBody>
        </p:sp>
      </p:grpSp>
    </p:spTree>
    <p:extLst>
      <p:ext uri="{BB962C8B-B14F-4D97-AF65-F5344CB8AC3E}">
        <p14:creationId xmlns:p14="http://schemas.microsoft.com/office/powerpoint/2010/main" val="247759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4"/>
            <a:ext cx="10058400" cy="1022244"/>
          </a:xfrm>
        </p:spPr>
        <p:txBody>
          <a:bodyPr/>
          <a:lstStyle/>
          <a:p>
            <a:r>
              <a:rPr lang="en-US" sz="4800" dirty="0"/>
              <a:t>ROE, Earnings Sharing, CSPM, EAMs</a:t>
            </a:r>
            <a:endParaRPr lang="en-US" dirty="0"/>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4248894068"/>
              </p:ext>
            </p:extLst>
          </p:nvPr>
        </p:nvGraphicFramePr>
        <p:xfrm>
          <a:off x="1097280" y="1936377"/>
          <a:ext cx="10058400" cy="3860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62DB10E-A854-19F1-460B-4B42968A87B4}"/>
              </a:ext>
            </a:extLst>
          </p:cNvPr>
          <p:cNvSpPr txBox="1"/>
          <p:nvPr/>
        </p:nvSpPr>
        <p:spPr>
          <a:xfrm>
            <a:off x="1775011" y="2804995"/>
            <a:ext cx="9242612" cy="2123658"/>
          </a:xfrm>
          <a:prstGeom prst="rect">
            <a:avLst/>
          </a:prstGeom>
          <a:noFill/>
        </p:spPr>
        <p:txBody>
          <a:bodyPr wrap="square" rtlCol="0">
            <a:spAutoFit/>
          </a:bodyPr>
          <a:lstStyle/>
          <a:p>
            <a:endParaRPr lang="en-US" sz="1600" u="sng" dirty="0">
              <a:solidFill>
                <a:schemeClr val="bg1"/>
              </a:solidFill>
            </a:endParaRPr>
          </a:p>
          <a:p>
            <a:endParaRPr lang="en-US" sz="1600" u="sng" dirty="0">
              <a:solidFill>
                <a:schemeClr val="bg1"/>
              </a:solidFill>
            </a:endParaRPr>
          </a:p>
          <a:p>
            <a:r>
              <a:rPr lang="en-US" sz="1600" u="sng" dirty="0">
                <a:solidFill>
                  <a:schemeClr val="bg1"/>
                </a:solidFill>
              </a:rPr>
              <a:t>Customer Service Performance Mechanisms (Con Edison Risk):</a:t>
            </a:r>
          </a:p>
          <a:p>
            <a:pPr lvl="1"/>
            <a:r>
              <a:rPr lang="en-US" sz="1600" dirty="0">
                <a:solidFill>
                  <a:schemeClr val="bg1"/>
                </a:solidFill>
              </a:rPr>
              <a:t>Commission Complaints (Max. 6, 9 and 10 BPs in RYs1-3)</a:t>
            </a:r>
          </a:p>
          <a:p>
            <a:pPr lvl="1"/>
            <a:r>
              <a:rPr lang="en-US" sz="1600" dirty="0">
                <a:solidFill>
                  <a:schemeClr val="bg1"/>
                </a:solidFill>
              </a:rPr>
              <a:t>Emergency Interactions Survey (Max. 3, 4.5 and 7.5 BPs in RYs 1-3) </a:t>
            </a:r>
          </a:p>
          <a:p>
            <a:pPr lvl="1"/>
            <a:r>
              <a:rPr lang="en-US" sz="1600" dirty="0">
                <a:solidFill>
                  <a:schemeClr val="bg1"/>
                </a:solidFill>
              </a:rPr>
              <a:t>Non-Emergency Interactions Survey (Max. 3, 4.5 and 7.5 BPs in RYs 1-3)</a:t>
            </a:r>
            <a:endParaRPr lang="en-US" sz="1600" b="1" dirty="0">
              <a:solidFill>
                <a:schemeClr val="bg1"/>
              </a:solidFill>
            </a:endParaRPr>
          </a:p>
          <a:p>
            <a:pPr lvl="1"/>
            <a:r>
              <a:rPr lang="en-US" sz="1600" dirty="0">
                <a:solidFill>
                  <a:schemeClr val="bg1"/>
                </a:solidFill>
              </a:rPr>
              <a:t>Call Answer Rate (Max. 6, 9 and 10 BPs in RYs1-3)</a:t>
            </a:r>
          </a:p>
          <a:p>
            <a:pPr lvl="1"/>
            <a:endParaRPr lang="en-US" sz="2000" dirty="0"/>
          </a:p>
        </p:txBody>
      </p:sp>
    </p:spTree>
    <p:extLst>
      <p:ext uri="{BB962C8B-B14F-4D97-AF65-F5344CB8AC3E}">
        <p14:creationId xmlns:p14="http://schemas.microsoft.com/office/powerpoint/2010/main" val="303240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6962" y="391739"/>
            <a:ext cx="10058400" cy="766004"/>
          </a:xfrm>
        </p:spPr>
        <p:txBody>
          <a:bodyPr>
            <a:noAutofit/>
          </a:bodyPr>
          <a:lstStyle/>
          <a:p>
            <a:r>
              <a:rPr lang="en-US" sz="4000" dirty="0"/>
              <a:t>Negative Revenue Adjustment (NRA) </a:t>
            </a:r>
            <a:br>
              <a:rPr lang="en-US" sz="4000" dirty="0"/>
            </a:br>
            <a:r>
              <a:rPr lang="en-US" sz="4000" dirty="0"/>
              <a:t>for Estimated/Delayed Billing (New) </a:t>
            </a:r>
          </a:p>
        </p:txBody>
      </p:sp>
      <p:sp>
        <p:nvSpPr>
          <p:cNvPr id="8" name="Rectangle 7">
            <a:extLst>
              <a:ext uri="{FF2B5EF4-FFF2-40B4-BE49-F238E27FC236}">
                <a16:creationId xmlns:a16="http://schemas.microsoft.com/office/drawing/2014/main" id="{39640C1D-68B4-8FED-42D9-BB997A890385}"/>
              </a:ext>
            </a:extLst>
          </p:cNvPr>
          <p:cNvSpPr/>
          <p:nvPr/>
        </p:nvSpPr>
        <p:spPr>
          <a:xfrm>
            <a:off x="1036641" y="2064252"/>
            <a:ext cx="10058399"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a:extLst>
              <a:ext uri="{FF2B5EF4-FFF2-40B4-BE49-F238E27FC236}">
                <a16:creationId xmlns:a16="http://schemas.microsoft.com/office/drawing/2014/main" id="{C6135A6A-1E54-B024-437E-1885659F7A53}"/>
              </a:ext>
            </a:extLst>
          </p:cNvPr>
          <p:cNvGrpSpPr/>
          <p:nvPr/>
        </p:nvGrpSpPr>
        <p:grpSpPr>
          <a:xfrm>
            <a:off x="1599880" y="1172579"/>
            <a:ext cx="9555479" cy="1764192"/>
            <a:chOff x="502920" y="2565654"/>
            <a:chExt cx="7040880" cy="797040"/>
          </a:xfrm>
        </p:grpSpPr>
        <p:sp>
          <p:nvSpPr>
            <p:cNvPr id="10" name="Rectangle: Rounded Corners 9">
              <a:extLst>
                <a:ext uri="{FF2B5EF4-FFF2-40B4-BE49-F238E27FC236}">
                  <a16:creationId xmlns:a16="http://schemas.microsoft.com/office/drawing/2014/main" id="{0E137D6F-FA7A-BBAD-816E-090907BB22D4}"/>
                </a:ext>
              </a:extLst>
            </p:cNvPr>
            <p:cNvSpPr/>
            <p:nvPr/>
          </p:nvSpPr>
          <p:spPr>
            <a:xfrm>
              <a:off x="502920" y="2565654"/>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5">
              <a:extLst>
                <a:ext uri="{FF2B5EF4-FFF2-40B4-BE49-F238E27FC236}">
                  <a16:creationId xmlns:a16="http://schemas.microsoft.com/office/drawing/2014/main" id="{780CEF87-34F6-E05A-575B-7911B6B617E8}"/>
                </a:ext>
              </a:extLst>
            </p:cNvPr>
            <p:cNvSpPr txBox="1"/>
            <p:nvPr/>
          </p:nvSpPr>
          <p:spPr>
            <a:xfrm>
              <a:off x="541828" y="2604562"/>
              <a:ext cx="6963064" cy="723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marL="0" marR="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Metric 2: Electric commercial demand, NYPA Electric, Gas commercial (~320K services or 7%</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RY1</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&gt;= 35% – No NRA </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&lt;35% and &gt;= 17.5% - 1 basis point </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&lt;17.5% and &gt;0% - 2 basis points </a:t>
              </a:r>
            </a:p>
            <a:p>
              <a:pPr marL="0" marR="0" lvl="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No reduction from baseline or increase from baseline - 3 basis points </a:t>
              </a:r>
            </a:p>
          </p:txBody>
        </p:sp>
      </p:grpSp>
      <p:sp>
        <p:nvSpPr>
          <p:cNvPr id="28" name="Rectangle: Rounded Corners 5">
            <a:extLst>
              <a:ext uri="{FF2B5EF4-FFF2-40B4-BE49-F238E27FC236}">
                <a16:creationId xmlns:a16="http://schemas.microsoft.com/office/drawing/2014/main" id="{4BE7529C-A75E-5DEB-C61A-FEDB5274B3DF}"/>
              </a:ext>
            </a:extLst>
          </p:cNvPr>
          <p:cNvSpPr txBox="1"/>
          <p:nvPr/>
        </p:nvSpPr>
        <p:spPr>
          <a:xfrm>
            <a:off x="1578466" y="5352264"/>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marR="0" lvl="0">
              <a:spcBef>
                <a:spcPts val="0"/>
              </a:spcBef>
              <a:spcAft>
                <a:spcPts val="0"/>
              </a:spcAft>
            </a:pPr>
            <a:r>
              <a:rPr lang="en-US" sz="2400" dirty="0">
                <a:effectLst/>
                <a:ea typeface="Calibri" panose="020F0502020204030204" pitchFamily="34" charset="0"/>
              </a:rPr>
              <a:t>Charlie Marino and George Diamantopoulos compiling NYECC Comments</a:t>
            </a:r>
          </a:p>
        </p:txBody>
      </p:sp>
      <p:sp>
        <p:nvSpPr>
          <p:cNvPr id="23" name="Rectangle 22">
            <a:extLst>
              <a:ext uri="{FF2B5EF4-FFF2-40B4-BE49-F238E27FC236}">
                <a16:creationId xmlns:a16="http://schemas.microsoft.com/office/drawing/2014/main" id="{F7B95EBD-1901-E523-C867-3E0035E26686}"/>
              </a:ext>
            </a:extLst>
          </p:cNvPr>
          <p:cNvSpPr/>
          <p:nvPr/>
        </p:nvSpPr>
        <p:spPr>
          <a:xfrm>
            <a:off x="976322" y="3765355"/>
            <a:ext cx="10058399"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4" name="Group 23">
            <a:extLst>
              <a:ext uri="{FF2B5EF4-FFF2-40B4-BE49-F238E27FC236}">
                <a16:creationId xmlns:a16="http://schemas.microsoft.com/office/drawing/2014/main" id="{FB9045D7-6193-EBF9-C05D-348EA03D9298}"/>
              </a:ext>
            </a:extLst>
          </p:cNvPr>
          <p:cNvGrpSpPr/>
          <p:nvPr/>
        </p:nvGrpSpPr>
        <p:grpSpPr>
          <a:xfrm>
            <a:off x="1539561" y="3012141"/>
            <a:ext cx="9555479" cy="1360444"/>
            <a:chOff x="502920" y="2565654"/>
            <a:chExt cx="7040880" cy="797040"/>
          </a:xfrm>
        </p:grpSpPr>
        <p:sp>
          <p:nvSpPr>
            <p:cNvPr id="25" name="Rectangle: Rounded Corners 24">
              <a:extLst>
                <a:ext uri="{FF2B5EF4-FFF2-40B4-BE49-F238E27FC236}">
                  <a16:creationId xmlns:a16="http://schemas.microsoft.com/office/drawing/2014/main" id="{0F636BEC-6256-E793-F4C9-18641F06E74C}"/>
                </a:ext>
              </a:extLst>
            </p:cNvPr>
            <p:cNvSpPr/>
            <p:nvPr/>
          </p:nvSpPr>
          <p:spPr>
            <a:xfrm>
              <a:off x="502920" y="2565654"/>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Rounded Corners 5">
              <a:extLst>
                <a:ext uri="{FF2B5EF4-FFF2-40B4-BE49-F238E27FC236}">
                  <a16:creationId xmlns:a16="http://schemas.microsoft.com/office/drawing/2014/main" id="{51913184-D6A6-803B-A82A-FBA0834DBE39}"/>
                </a:ext>
              </a:extLst>
            </p:cNvPr>
            <p:cNvSpPr txBox="1"/>
            <p:nvPr/>
          </p:nvSpPr>
          <p:spPr>
            <a:xfrm>
              <a:off x="541828" y="2604562"/>
              <a:ext cx="6963064" cy="719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marL="0" marR="0" indent="0">
                <a:lnSpc>
                  <a:spcPct val="107000"/>
                </a:lnSpc>
                <a:spcBef>
                  <a:spcPts val="0"/>
                </a:spcBef>
                <a:spcAft>
                  <a:spcPts val="800"/>
                </a:spcAft>
                <a:buNone/>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RY2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&gt;= 50% – No NRA </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&lt;50% and &gt;= 35% - 1 basis point </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&lt;=35% and &gt;= 20% - 2 basis points</a:t>
              </a:r>
            </a:p>
            <a:p>
              <a:pPr marL="0" marR="0" lvl="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&lt;20% - 3 basis points</a:t>
              </a:r>
            </a:p>
          </p:txBody>
        </p:sp>
      </p:grpSp>
      <p:sp>
        <p:nvSpPr>
          <p:cNvPr id="27" name="Rectangle 26">
            <a:extLst>
              <a:ext uri="{FF2B5EF4-FFF2-40B4-BE49-F238E27FC236}">
                <a16:creationId xmlns:a16="http://schemas.microsoft.com/office/drawing/2014/main" id="{A9818C8A-3714-BE14-7BB5-79557315FCAA}"/>
              </a:ext>
            </a:extLst>
          </p:cNvPr>
          <p:cNvSpPr/>
          <p:nvPr/>
        </p:nvSpPr>
        <p:spPr>
          <a:xfrm>
            <a:off x="916003" y="5466458"/>
            <a:ext cx="10058399" cy="6804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7" name="Group 36">
            <a:extLst>
              <a:ext uri="{FF2B5EF4-FFF2-40B4-BE49-F238E27FC236}">
                <a16:creationId xmlns:a16="http://schemas.microsoft.com/office/drawing/2014/main" id="{6554BBBB-44CC-04DE-42EC-8EEEF588F69E}"/>
              </a:ext>
            </a:extLst>
          </p:cNvPr>
          <p:cNvGrpSpPr/>
          <p:nvPr/>
        </p:nvGrpSpPr>
        <p:grpSpPr>
          <a:xfrm>
            <a:off x="1479242" y="4574785"/>
            <a:ext cx="9555479" cy="1891476"/>
            <a:chOff x="502920" y="2565654"/>
            <a:chExt cx="7040880" cy="797040"/>
          </a:xfrm>
        </p:grpSpPr>
        <p:sp>
          <p:nvSpPr>
            <p:cNvPr id="38" name="Rectangle: Rounded Corners 37">
              <a:extLst>
                <a:ext uri="{FF2B5EF4-FFF2-40B4-BE49-F238E27FC236}">
                  <a16:creationId xmlns:a16="http://schemas.microsoft.com/office/drawing/2014/main" id="{64A40E0E-2551-3E51-FB41-B66275B50C6B}"/>
                </a:ext>
              </a:extLst>
            </p:cNvPr>
            <p:cNvSpPr/>
            <p:nvPr/>
          </p:nvSpPr>
          <p:spPr>
            <a:xfrm>
              <a:off x="502920" y="2565654"/>
              <a:ext cx="7040880" cy="7970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Rounded Corners 5">
              <a:extLst>
                <a:ext uri="{FF2B5EF4-FFF2-40B4-BE49-F238E27FC236}">
                  <a16:creationId xmlns:a16="http://schemas.microsoft.com/office/drawing/2014/main" id="{0CBC74E9-81A1-9865-57B0-20011E0BA96E}"/>
                </a:ext>
              </a:extLst>
            </p:cNvPr>
            <p:cNvSpPr txBox="1"/>
            <p:nvPr/>
          </p:nvSpPr>
          <p:spPr>
            <a:xfrm>
              <a:off x="541828" y="2604562"/>
              <a:ext cx="6963064" cy="646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129" tIns="0" rIns="266129" bIns="0" numCol="1" spcCol="1270" anchor="ctr" anchorCtr="0">
              <a:noAutofit/>
            </a:bodyPr>
            <a:lstStyle/>
            <a:p>
              <a:pPr marL="0" marR="0" indent="0">
                <a:lnSpc>
                  <a:spcPct val="107000"/>
                </a:lnSpc>
                <a:spcBef>
                  <a:spcPts val="0"/>
                </a:spcBef>
                <a:spcAft>
                  <a:spcPts val="800"/>
                </a:spcAft>
                <a:buNone/>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RY3</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&gt;= 75% – No NRA </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&lt;75% and &gt;= 60% - 1 basis point </a:t>
              </a:r>
            </a:p>
            <a:p>
              <a:pPr marL="0" marR="0" lvl="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&lt;60% and &gt;= 45% - 2 basis points </a:t>
              </a:r>
            </a:p>
            <a:p>
              <a:pPr marL="0" marR="0" lvl="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&lt;45% - 3 basis points</a:t>
              </a: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Company is at risk for $10M each year over 3 years.</a:t>
              </a:r>
            </a:p>
          </p:txBody>
        </p:sp>
      </p:grpSp>
    </p:spTree>
    <p:extLst>
      <p:ext uri="{BB962C8B-B14F-4D97-AF65-F5344CB8AC3E}">
        <p14:creationId xmlns:p14="http://schemas.microsoft.com/office/powerpoint/2010/main" val="42950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4"/>
            <a:ext cx="10058400" cy="1022244"/>
          </a:xfrm>
        </p:spPr>
        <p:txBody>
          <a:bodyPr>
            <a:normAutofit/>
          </a:bodyPr>
          <a:lstStyle/>
          <a:p>
            <a:r>
              <a:rPr lang="en-US" sz="3600" dirty="0"/>
              <a:t>Certain New Joint Proposal Provisions of Interest</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413697719"/>
              </p:ext>
            </p:extLst>
          </p:nvPr>
        </p:nvGraphicFramePr>
        <p:xfrm>
          <a:off x="1097280" y="1936377"/>
          <a:ext cx="10058400" cy="386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62DB10E-A854-19F1-460B-4B42968A87B4}"/>
              </a:ext>
            </a:extLst>
          </p:cNvPr>
          <p:cNvSpPr txBox="1"/>
          <p:nvPr/>
        </p:nvSpPr>
        <p:spPr>
          <a:xfrm>
            <a:off x="1775011" y="2679489"/>
            <a:ext cx="9242612" cy="1877437"/>
          </a:xfrm>
          <a:prstGeom prst="rect">
            <a:avLst/>
          </a:prstGeom>
          <a:noFill/>
        </p:spPr>
        <p:txBody>
          <a:bodyPr wrap="square" rtlCol="0">
            <a:spAutoFit/>
          </a:bodyPr>
          <a:lstStyle/>
          <a:p>
            <a:endParaRPr lang="en-US" sz="1600" u="sng" dirty="0">
              <a:solidFill>
                <a:schemeClr val="bg1"/>
              </a:solidFill>
            </a:endParaRPr>
          </a:p>
          <a:p>
            <a:endParaRPr lang="en-US" sz="1600" u="sng" dirty="0">
              <a:solidFill>
                <a:schemeClr val="bg1"/>
              </a:solidFill>
            </a:endParaRPr>
          </a:p>
          <a:p>
            <a:r>
              <a:rPr lang="en-US" sz="1600" dirty="0">
                <a:solidFill>
                  <a:schemeClr val="bg1"/>
                </a:solidFill>
                <a:effectLst/>
                <a:ea typeface="Times New Roman" panose="02020603050405020304" pitchFamily="18" charset="0"/>
              </a:rPr>
              <a:t>Due to </a:t>
            </a:r>
            <a:r>
              <a:rPr lang="en-US" sz="1600" b="1" dirty="0">
                <a:solidFill>
                  <a:schemeClr val="bg1"/>
                </a:solidFill>
                <a:effectLst/>
                <a:ea typeface="Times New Roman" panose="02020603050405020304" pitchFamily="18" charset="0"/>
              </a:rPr>
              <a:t>on-going federal litigation</a:t>
            </a:r>
            <a:r>
              <a:rPr lang="en-US" sz="1600" dirty="0">
                <a:solidFill>
                  <a:schemeClr val="bg1"/>
                </a:solidFill>
                <a:effectLst/>
                <a:ea typeface="Times New Roman" panose="02020603050405020304" pitchFamily="18" charset="0"/>
              </a:rPr>
              <a:t>, the Company may incur charges or receive refunds from PJM Interconnection L.L.C. related to its former 1000 MW firm transmission service agreement.  In the event the Company does incur such charges/refunds, it may recover/credit that amount from/to its Con Edison customers through the MAC and from/to NYPA through the NYPA OTH Statement.</a:t>
            </a:r>
          </a:p>
          <a:p>
            <a:pPr lvl="1"/>
            <a:endParaRPr lang="en-US" sz="2000" dirty="0"/>
          </a:p>
        </p:txBody>
      </p:sp>
    </p:spTree>
    <p:extLst>
      <p:ext uri="{BB962C8B-B14F-4D97-AF65-F5344CB8AC3E}">
        <p14:creationId xmlns:p14="http://schemas.microsoft.com/office/powerpoint/2010/main" val="85819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p:txBody>
          <a:bodyPr/>
          <a:lstStyle/>
          <a:p>
            <a:r>
              <a:rPr lang="en-US" sz="4800" dirty="0"/>
              <a:t>Certain New Joint Proposal Provisions of Interest (Continued)</a:t>
            </a:r>
            <a:endParaRPr lang="en-US" dirty="0"/>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191057088"/>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63908"/>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4.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{2E69ABA2-7447-48EB-88E1-EBD054D36D39}tf11437505_win32</Template>
  <TotalTime>178</TotalTime>
  <Words>2021</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Georgia Pro Cond Light</vt:lpstr>
      <vt:lpstr>Speak Pro</vt:lpstr>
      <vt:lpstr>Times New Roman</vt:lpstr>
      <vt:lpstr>RetrospectVTI</vt:lpstr>
      <vt:lpstr>New York Energy Consumers Council,  Board Member Meeting  Wednesday, March 8, 2023  NYECC Board of Directors Briefing on Joint Proposal in Con Edison Electric and Gas Rate Cases (22-E-0064 and 22-G-0065) and Update on Con Edison Steam Case (22-S-0659)</vt:lpstr>
      <vt:lpstr>Process Remaining in Con Edison Electric and Gas Rate Cases</vt:lpstr>
      <vt:lpstr>Comparison of Con Edison’s Initial Rate Cases Ask and 2/7/23 Final Settlement Amounts (excluding make whole)</vt:lpstr>
      <vt:lpstr>Estimated Bill Impacts for RY1, RY2 and RY3, assuming a 6/1/23 effective date </vt:lpstr>
      <vt:lpstr>Con Ed Planned Capital Expenditures for RY1, RY2 and RY3 Reconciliations</vt:lpstr>
      <vt:lpstr>ROE, Earnings Sharing, CSPM, EAMs</vt:lpstr>
      <vt:lpstr>Negative Revenue Adjustment (NRA)  for Estimated/Delayed Billing (New) </vt:lpstr>
      <vt:lpstr>Certain New Joint Proposal Provisions of Interest</vt:lpstr>
      <vt:lpstr>Certain New Joint Proposal Provisions of Interest (Continued)</vt:lpstr>
      <vt:lpstr>Conservation Voltage Optimization</vt:lpstr>
      <vt:lpstr>Building Energy Usage Data</vt:lpstr>
      <vt:lpstr>Selective Undergrounding Pilot Program,  Certified Natural Gas Pilot</vt:lpstr>
      <vt:lpstr>22-S-0659 Con Edison Steam Rate Case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Energy Consumers Council,  Board Members’ Annual Meeting Wednesday, January 18, 2023</dc:title>
  <dc:creator>Ben Wallack</dc:creator>
  <cp:lastModifiedBy>Ben Wallack</cp:lastModifiedBy>
  <cp:revision>1</cp:revision>
  <dcterms:created xsi:type="dcterms:W3CDTF">2023-01-17T16:30:20Z</dcterms:created>
  <dcterms:modified xsi:type="dcterms:W3CDTF">2023-03-07T15:58:28Z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