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24" r:id="rId6"/>
    <p:sldId id="313" r:id="rId7"/>
    <p:sldId id="323" r:id="rId8"/>
    <p:sldId id="32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04824-7975-4C78-BE10-304990A8D906}">
          <p14:sldIdLst>
            <p14:sldId id="266"/>
            <p14:sldId id="324"/>
            <p14:sldId id="313"/>
            <p14:sldId id="323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lack" userId="9cf83be0084a0e2e" providerId="LiveId" clId="{022F401A-550E-47A6-BDEF-97655E9E70AB}"/>
    <pc:docChg chg="undo redo custSel addSld delSld modSld sldOrd modSection">
      <pc:chgData name="Ben Wallack" userId="9cf83be0084a0e2e" providerId="LiveId" clId="{022F401A-550E-47A6-BDEF-97655E9E70AB}" dt="2023-02-08T14:18:24.740" v="278" actId="478"/>
      <pc:docMkLst>
        <pc:docMk/>
      </pc:docMkLst>
      <pc:sldChg chg="addSp delSp modSp mod delDesignElem">
        <pc:chgData name="Ben Wallack" userId="9cf83be0084a0e2e" providerId="LiveId" clId="{022F401A-550E-47A6-BDEF-97655E9E70AB}" dt="2023-02-02T22:02:56.799" v="44"/>
        <pc:sldMkLst>
          <pc:docMk/>
          <pc:sldMk cId="895915843" sldId="266"/>
        </pc:sldMkLst>
        <pc:spChg chg="mod">
          <ac:chgData name="Ben Wallack" userId="9cf83be0084a0e2e" providerId="LiveId" clId="{022F401A-550E-47A6-BDEF-97655E9E70AB}" dt="2023-02-02T22:02:56.799" v="44"/>
          <ac:spMkLst>
            <pc:docMk/>
            <pc:sldMk cId="895915843" sldId="266"/>
            <ac:spMk id="2" creationId="{9AB2EA78-AEB3-469B-9025-3B17201A457B}"/>
          </ac:spMkLst>
        </pc:spChg>
        <pc:spChg chg="mod">
          <ac:chgData name="Ben Wallack" userId="9cf83be0084a0e2e" providerId="LiveId" clId="{022F401A-550E-47A6-BDEF-97655E9E70AB}" dt="2023-02-02T22:02:56.799" v="44"/>
          <ac:spMkLst>
            <pc:docMk/>
            <pc:sldMk cId="895915843" sldId="266"/>
            <ac:spMk id="3" creationId="{255E1F2F-E259-4EA8-9FFD-3A10AF541859}"/>
          </ac:spMkLst>
        </pc:spChg>
        <pc:spChg chg="add del mod">
          <ac:chgData name="Ben Wallack" userId="9cf83be0084a0e2e" providerId="LiveId" clId="{022F401A-550E-47A6-BDEF-97655E9E70AB}" dt="2023-02-02T22:02:56.799" v="44"/>
          <ac:spMkLst>
            <pc:docMk/>
            <pc:sldMk cId="895915843" sldId="266"/>
            <ac:spMk id="4" creationId="{968AE76B-42CA-2FAB-EB87-08A5776ACC3E}"/>
          </ac:spMkLst>
        </pc:spChg>
        <pc:spChg chg="add del mod">
          <ac:chgData name="Ben Wallack" userId="9cf83be0084a0e2e" providerId="LiveId" clId="{022F401A-550E-47A6-BDEF-97655E9E70AB}" dt="2023-02-02T22:02:56.799" v="44"/>
          <ac:spMkLst>
            <pc:docMk/>
            <pc:sldMk cId="895915843" sldId="266"/>
            <ac:spMk id="5" creationId="{F4B577F1-AAAE-C682-6820-97E246178956}"/>
          </ac:spMkLst>
        </pc:spChg>
        <pc:spChg chg="add del">
          <ac:chgData name="Ben Wallack" userId="9cf83be0084a0e2e" providerId="LiveId" clId="{022F401A-550E-47A6-BDEF-97655E9E70AB}" dt="2023-02-02T22:02:56.799" v="44"/>
          <ac:spMkLst>
            <pc:docMk/>
            <pc:sldMk cId="895915843" sldId="266"/>
            <ac:spMk id="24" creationId="{F452A527-3631-41ED-858D-3777A7D1496A}"/>
          </ac:spMkLst>
        </pc:spChg>
        <pc:cxnChg chg="add del">
          <ac:chgData name="Ben Wallack" userId="9cf83be0084a0e2e" providerId="LiveId" clId="{022F401A-550E-47A6-BDEF-97655E9E70AB}" dt="2023-02-02T22:02:56.799" v="44"/>
          <ac:cxnSpMkLst>
            <pc:docMk/>
            <pc:sldMk cId="895915843" sldId="266"/>
            <ac:cxnSpMk id="26" creationId="{D28A9C89-B313-458F-9C85-515930A51A93}"/>
          </ac:cxnSpMkLst>
        </pc:cxnChg>
      </pc:sldChg>
      <pc:sldChg chg="addSp delSp modSp del mod ord">
        <pc:chgData name="Ben Wallack" userId="9cf83be0084a0e2e" providerId="LiveId" clId="{022F401A-550E-47A6-BDEF-97655E9E70AB}" dt="2023-02-02T22:19:33.679" v="263" actId="47"/>
        <pc:sldMkLst>
          <pc:docMk/>
          <pc:sldMk cId="64456085" sldId="310"/>
        </pc:sldMkLst>
        <pc:spChg chg="mod">
          <ac:chgData name="Ben Wallack" userId="9cf83be0084a0e2e" providerId="LiveId" clId="{022F401A-550E-47A6-BDEF-97655E9E70AB}" dt="2023-02-02T21:57:57.528" v="35"/>
          <ac:spMkLst>
            <pc:docMk/>
            <pc:sldMk cId="64456085" sldId="310"/>
            <ac:spMk id="2" creationId="{66A47F5C-50EC-416A-AE8C-6F6BB4225673}"/>
          </ac:spMkLst>
        </pc:spChg>
        <pc:spChg chg="add del">
          <ac:chgData name="Ben Wallack" userId="9cf83be0084a0e2e" providerId="LiveId" clId="{022F401A-550E-47A6-BDEF-97655E9E70AB}" dt="2023-02-02T21:58:18.746" v="37" actId="478"/>
          <ac:spMkLst>
            <pc:docMk/>
            <pc:sldMk cId="64456085" sldId="310"/>
            <ac:spMk id="5" creationId="{AE60D94D-A8A3-C966-0728-DD2D8A2B477A}"/>
          </ac:spMkLst>
        </pc:spChg>
        <pc:graphicFrameChg chg="mod">
          <ac:chgData name="Ben Wallack" userId="9cf83be0084a0e2e" providerId="LiveId" clId="{022F401A-550E-47A6-BDEF-97655E9E70AB}" dt="2023-02-02T21:58:21.870" v="38"/>
          <ac:graphicFrameMkLst>
            <pc:docMk/>
            <pc:sldMk cId="64456085" sldId="310"/>
            <ac:graphicFrameMk id="4" creationId="{59F5A1AC-D08D-42AE-B94A-1CAFB517D846}"/>
          </ac:graphicFrameMkLst>
        </pc:graphicFrameChg>
      </pc:sldChg>
      <pc:sldChg chg="modSp mod">
        <pc:chgData name="Ben Wallack" userId="9cf83be0084a0e2e" providerId="LiveId" clId="{022F401A-550E-47A6-BDEF-97655E9E70AB}" dt="2023-02-02T22:17:01.190" v="216" actId="255"/>
        <pc:sldMkLst>
          <pc:docMk/>
          <pc:sldMk cId="1926091952" sldId="313"/>
        </pc:sldMkLst>
        <pc:spChg chg="mod">
          <ac:chgData name="Ben Wallack" userId="9cf83be0084a0e2e" providerId="LiveId" clId="{022F401A-550E-47A6-BDEF-97655E9E70AB}" dt="2023-02-02T22:08:05.955" v="100"/>
          <ac:spMkLst>
            <pc:docMk/>
            <pc:sldMk cId="1926091952" sldId="313"/>
            <ac:spMk id="2" creationId="{66A47F5C-50EC-416A-AE8C-6F6BB4225673}"/>
          </ac:spMkLst>
        </pc:spChg>
        <pc:graphicFrameChg chg="mod">
          <ac:chgData name="Ben Wallack" userId="9cf83be0084a0e2e" providerId="LiveId" clId="{022F401A-550E-47A6-BDEF-97655E9E70AB}" dt="2023-02-02T22:17:01.190" v="216" actId="255"/>
          <ac:graphicFrameMkLst>
            <pc:docMk/>
            <pc:sldMk cId="1926091952" sldId="313"/>
            <ac:graphicFrameMk id="4" creationId="{59F5A1AC-D08D-42AE-B94A-1CAFB517D846}"/>
          </ac:graphicFrameMkLst>
        </pc:graphicFrameChg>
      </pc:sldChg>
      <pc:sldChg chg="del">
        <pc:chgData name="Ben Wallack" userId="9cf83be0084a0e2e" providerId="LiveId" clId="{022F401A-550E-47A6-BDEF-97655E9E70AB}" dt="2023-02-02T22:07:50.926" v="95" actId="47"/>
        <pc:sldMkLst>
          <pc:docMk/>
          <pc:sldMk cId="2103450225" sldId="314"/>
        </pc:sldMkLst>
      </pc:sldChg>
      <pc:sldChg chg="del">
        <pc:chgData name="Ben Wallack" userId="9cf83be0084a0e2e" providerId="LiveId" clId="{022F401A-550E-47A6-BDEF-97655E9E70AB}" dt="2023-02-02T22:07:50.926" v="95" actId="47"/>
        <pc:sldMkLst>
          <pc:docMk/>
          <pc:sldMk cId="2746319742" sldId="316"/>
        </pc:sldMkLst>
      </pc:sldChg>
      <pc:sldChg chg="del">
        <pc:chgData name="Ben Wallack" userId="9cf83be0084a0e2e" providerId="LiveId" clId="{022F401A-550E-47A6-BDEF-97655E9E70AB}" dt="2023-02-02T22:07:50.926" v="95" actId="47"/>
        <pc:sldMkLst>
          <pc:docMk/>
          <pc:sldMk cId="878049932" sldId="317"/>
        </pc:sldMkLst>
      </pc:sldChg>
      <pc:sldChg chg="del">
        <pc:chgData name="Ben Wallack" userId="9cf83be0084a0e2e" providerId="LiveId" clId="{022F401A-550E-47A6-BDEF-97655E9E70AB}" dt="2023-02-02T22:07:50.926" v="95" actId="47"/>
        <pc:sldMkLst>
          <pc:docMk/>
          <pc:sldMk cId="3695962265" sldId="318"/>
        </pc:sldMkLst>
      </pc:sldChg>
      <pc:sldChg chg="del">
        <pc:chgData name="Ben Wallack" userId="9cf83be0084a0e2e" providerId="LiveId" clId="{022F401A-550E-47A6-BDEF-97655E9E70AB}" dt="2023-02-02T22:07:50.926" v="95" actId="47"/>
        <pc:sldMkLst>
          <pc:docMk/>
          <pc:sldMk cId="14468857" sldId="319"/>
        </pc:sldMkLst>
      </pc:sldChg>
      <pc:sldChg chg="addSp delSp modSp add mod ord setBg">
        <pc:chgData name="Ben Wallack" userId="9cf83be0084a0e2e" providerId="LiveId" clId="{022F401A-550E-47A6-BDEF-97655E9E70AB}" dt="2023-02-02T22:23:42.502" v="274" actId="1076"/>
        <pc:sldMkLst>
          <pc:docMk/>
          <pc:sldMk cId="429509739" sldId="320"/>
        </pc:sldMkLst>
        <pc:spChg chg="mod">
          <ac:chgData name="Ben Wallack" userId="9cf83be0084a0e2e" providerId="LiveId" clId="{022F401A-550E-47A6-BDEF-97655E9E70AB}" dt="2023-02-02T22:12:16.070" v="155" actId="1076"/>
          <ac:spMkLst>
            <pc:docMk/>
            <pc:sldMk cId="429509739" sldId="320"/>
            <ac:spMk id="2" creationId="{66A47F5C-50EC-416A-AE8C-6F6BB4225673}"/>
          </ac:spMkLst>
        </pc:spChg>
        <pc:spChg chg="add del mod">
          <ac:chgData name="Ben Wallack" userId="9cf83be0084a0e2e" providerId="LiveId" clId="{022F401A-550E-47A6-BDEF-97655E9E70AB}" dt="2023-02-02T22:11:50.800" v="150" actId="478"/>
          <ac:spMkLst>
            <pc:docMk/>
            <pc:sldMk cId="429509739" sldId="320"/>
            <ac:spMk id="5" creationId="{F05E0D1E-65F8-F7AC-A10A-4A5A04154A5C}"/>
          </ac:spMkLst>
        </pc:spChg>
        <pc:spChg chg="add mod">
          <ac:chgData name="Ben Wallack" userId="9cf83be0084a0e2e" providerId="LiveId" clId="{022F401A-550E-47A6-BDEF-97655E9E70AB}" dt="2023-02-02T22:12:38.669" v="159" actId="1076"/>
          <ac:spMkLst>
            <pc:docMk/>
            <pc:sldMk cId="429509739" sldId="320"/>
            <ac:spMk id="6" creationId="{5C7F8C72-A81B-AFAA-FFF9-FAD661CC2CD8}"/>
          </ac:spMkLst>
        </pc:spChg>
        <pc:spChg chg="mod">
          <ac:chgData name="Ben Wallack" userId="9cf83be0084a0e2e" providerId="LiveId" clId="{022F401A-550E-47A6-BDEF-97655E9E70AB}" dt="2023-02-02T22:12:32.300" v="158" actId="1076"/>
          <ac:spMkLst>
            <pc:docMk/>
            <pc:sldMk cId="429509739" sldId="320"/>
            <ac:spMk id="8" creationId="{39640C1D-68B4-8FED-42D9-BB997A890385}"/>
          </ac:spMkLst>
        </pc:spChg>
        <pc:spChg chg="mod">
          <ac:chgData name="Ben Wallack" userId="9cf83be0084a0e2e" providerId="LiveId" clId="{022F401A-550E-47A6-BDEF-97655E9E70AB}" dt="2023-02-02T22:14:22.124" v="181" actId="20577"/>
          <ac:spMkLst>
            <pc:docMk/>
            <pc:sldMk cId="429509739" sldId="320"/>
            <ac:spMk id="11" creationId="{780CEF87-34F6-E05A-575B-7911B6B617E8}"/>
          </ac:spMkLst>
        </pc:spChg>
        <pc:spChg chg="mod">
          <ac:chgData name="Ben Wallack" userId="9cf83be0084a0e2e" providerId="LiveId" clId="{022F401A-550E-47A6-BDEF-97655E9E70AB}" dt="2023-02-02T22:04:33.465" v="57"/>
          <ac:spMkLst>
            <pc:docMk/>
            <pc:sldMk cId="429509739" sldId="320"/>
            <ac:spMk id="12" creationId="{D9054F6C-6579-73B4-EBE1-C95E84ADB0CD}"/>
          </ac:spMkLst>
        </pc:spChg>
        <pc:spChg chg="mod">
          <ac:chgData name="Ben Wallack" userId="9cf83be0084a0e2e" providerId="LiveId" clId="{022F401A-550E-47A6-BDEF-97655E9E70AB}" dt="2023-02-02T22:16:27.740" v="210" actId="255"/>
          <ac:spMkLst>
            <pc:docMk/>
            <pc:sldMk cId="429509739" sldId="320"/>
            <ac:spMk id="13" creationId="{F6ED02D0-FF90-C742-F5D7-FD458A31E7CB}"/>
          </ac:spMkLst>
        </pc:spChg>
        <pc:spChg chg="add mod">
          <ac:chgData name="Ben Wallack" userId="9cf83be0084a0e2e" providerId="LiveId" clId="{022F401A-550E-47A6-BDEF-97655E9E70AB}" dt="2023-02-02T22:13:01.415" v="166" actId="1076"/>
          <ac:spMkLst>
            <pc:docMk/>
            <pc:sldMk cId="429509739" sldId="320"/>
            <ac:spMk id="14" creationId="{4B0AD1BE-1114-3D72-74A8-E856743BFA91}"/>
          </ac:spMkLst>
        </pc:spChg>
        <pc:spChg chg="mod">
          <ac:chgData name="Ben Wallack" userId="9cf83be0084a0e2e" providerId="LiveId" clId="{022F401A-550E-47A6-BDEF-97655E9E70AB}" dt="2023-02-02T22:04:34.481" v="58"/>
          <ac:spMkLst>
            <pc:docMk/>
            <pc:sldMk cId="429509739" sldId="320"/>
            <ac:spMk id="16" creationId="{AFC31190-88A0-61FF-2576-820DB4E772EF}"/>
          </ac:spMkLst>
        </pc:spChg>
        <pc:spChg chg="mod">
          <ac:chgData name="Ben Wallack" userId="9cf83be0084a0e2e" providerId="LiveId" clId="{022F401A-550E-47A6-BDEF-97655E9E70AB}" dt="2023-02-02T22:23:42.502" v="274" actId="1076"/>
          <ac:spMkLst>
            <pc:docMk/>
            <pc:sldMk cId="429509739" sldId="320"/>
            <ac:spMk id="17" creationId="{635228D3-2455-9CA6-4FB7-AB57BC6D0FA7}"/>
          </ac:spMkLst>
        </pc:spChg>
        <pc:spChg chg="add del mod">
          <ac:chgData name="Ben Wallack" userId="9cf83be0084a0e2e" providerId="LiveId" clId="{022F401A-550E-47A6-BDEF-97655E9E70AB}" dt="2023-02-02T22:15:14.918" v="195" actId="478"/>
          <ac:spMkLst>
            <pc:docMk/>
            <pc:sldMk cId="429509739" sldId="320"/>
            <ac:spMk id="18" creationId="{735D91CC-D23D-7F1F-A88F-C01C748D4FA1}"/>
          </ac:spMkLst>
        </pc:spChg>
        <pc:spChg chg="mod">
          <ac:chgData name="Ben Wallack" userId="9cf83be0084a0e2e" providerId="LiveId" clId="{022F401A-550E-47A6-BDEF-97655E9E70AB}" dt="2023-02-02T22:04:35.181" v="59"/>
          <ac:spMkLst>
            <pc:docMk/>
            <pc:sldMk cId="429509739" sldId="320"/>
            <ac:spMk id="20" creationId="{C55A8F2E-3275-B615-24C4-C6151432F581}"/>
          </ac:spMkLst>
        </pc:spChg>
        <pc:spChg chg="mod">
          <ac:chgData name="Ben Wallack" userId="9cf83be0084a0e2e" providerId="LiveId" clId="{022F401A-550E-47A6-BDEF-97655E9E70AB}" dt="2023-02-02T22:14:01.640" v="178" actId="20577"/>
          <ac:spMkLst>
            <pc:docMk/>
            <pc:sldMk cId="429509739" sldId="320"/>
            <ac:spMk id="21" creationId="{4103B576-1C47-C624-9FB5-E5968DA969F0}"/>
          </ac:spMkLst>
        </pc:spChg>
        <pc:spChg chg="add del">
          <ac:chgData name="Ben Wallack" userId="9cf83be0084a0e2e" providerId="LiveId" clId="{022F401A-550E-47A6-BDEF-97655E9E70AB}" dt="2023-02-02T22:06:12.695" v="79" actId="22"/>
          <ac:spMkLst>
            <pc:docMk/>
            <pc:sldMk cId="429509739" sldId="320"/>
            <ac:spMk id="23" creationId="{D1E94BA6-3549-59FA-FF23-51C3F18A39F8}"/>
          </ac:spMkLst>
        </pc:spChg>
        <pc:spChg chg="add del mod">
          <ac:chgData name="Ben Wallack" userId="9cf83be0084a0e2e" providerId="LiveId" clId="{022F401A-550E-47A6-BDEF-97655E9E70AB}" dt="2023-02-02T22:07:19.693" v="94"/>
          <ac:spMkLst>
            <pc:docMk/>
            <pc:sldMk cId="429509739" sldId="320"/>
            <ac:spMk id="25" creationId="{48FC3392-A959-D4D7-84EF-1C3314DDA749}"/>
          </ac:spMkLst>
        </pc:spChg>
        <pc:spChg chg="add del mod">
          <ac:chgData name="Ben Wallack" userId="9cf83be0084a0e2e" providerId="LiveId" clId="{022F401A-550E-47A6-BDEF-97655E9E70AB}" dt="2023-02-02T22:15:18.540" v="197" actId="478"/>
          <ac:spMkLst>
            <pc:docMk/>
            <pc:sldMk cId="429509739" sldId="320"/>
            <ac:spMk id="26" creationId="{40E6A04F-57D4-AA06-BD0B-9EFDDE641736}"/>
          </ac:spMkLst>
        </pc:spChg>
        <pc:spChg chg="add del mod">
          <ac:chgData name="Ben Wallack" userId="9cf83be0084a0e2e" providerId="LiveId" clId="{022F401A-550E-47A6-BDEF-97655E9E70AB}" dt="2023-02-02T22:13:05.510" v="167" actId="478"/>
          <ac:spMkLst>
            <pc:docMk/>
            <pc:sldMk cId="429509739" sldId="320"/>
            <ac:spMk id="27" creationId="{513011D4-E705-8FCB-0832-334B90BE3D9A}"/>
          </ac:spMkLst>
        </pc:spChg>
        <pc:spChg chg="add mod">
          <ac:chgData name="Ben Wallack" userId="9cf83be0084a0e2e" providerId="LiveId" clId="{022F401A-550E-47A6-BDEF-97655E9E70AB}" dt="2023-02-02T22:12:23.963" v="157" actId="1076"/>
          <ac:spMkLst>
            <pc:docMk/>
            <pc:sldMk cId="429509739" sldId="320"/>
            <ac:spMk id="28" creationId="{4BE7529C-A75E-5DEB-C61A-FEDB5274B3DF}"/>
          </ac:spMkLst>
        </pc:spChg>
        <pc:spChg chg="add mod">
          <ac:chgData name="Ben Wallack" userId="9cf83be0084a0e2e" providerId="LiveId" clId="{022F401A-550E-47A6-BDEF-97655E9E70AB}" dt="2023-02-02T22:22:49.391" v="265" actId="1076"/>
          <ac:spMkLst>
            <pc:docMk/>
            <pc:sldMk cId="429509739" sldId="320"/>
            <ac:spMk id="29" creationId="{5DB6F8DF-243B-FF7F-8C28-C4E22E320597}"/>
          </ac:spMkLst>
        </pc:spChg>
        <pc:spChg chg="mod">
          <ac:chgData name="Ben Wallack" userId="9cf83be0084a0e2e" providerId="LiveId" clId="{022F401A-550E-47A6-BDEF-97655E9E70AB}" dt="2023-02-02T22:13:17.062" v="170"/>
          <ac:spMkLst>
            <pc:docMk/>
            <pc:sldMk cId="429509739" sldId="320"/>
            <ac:spMk id="31" creationId="{EAED8507-7F0A-DB3D-6FC6-1AE52516FC52}"/>
          </ac:spMkLst>
        </pc:spChg>
        <pc:spChg chg="mod">
          <ac:chgData name="Ben Wallack" userId="9cf83be0084a0e2e" providerId="LiveId" clId="{022F401A-550E-47A6-BDEF-97655E9E70AB}" dt="2023-02-02T22:15:46.334" v="206" actId="20577"/>
          <ac:spMkLst>
            <pc:docMk/>
            <pc:sldMk cId="429509739" sldId="320"/>
            <ac:spMk id="32" creationId="{DDFEBCD5-8D49-D4BD-DB33-3CD522285AF2}"/>
          </ac:spMkLst>
        </pc:spChg>
        <pc:spChg chg="add mod">
          <ac:chgData name="Ben Wallack" userId="9cf83be0084a0e2e" providerId="LiveId" clId="{022F401A-550E-47A6-BDEF-97655E9E70AB}" dt="2023-02-02T22:22:43.490" v="264" actId="1076"/>
          <ac:spMkLst>
            <pc:docMk/>
            <pc:sldMk cId="429509739" sldId="320"/>
            <ac:spMk id="33" creationId="{2451016B-B2FB-2F99-156E-3D2FEAE9D946}"/>
          </ac:spMkLst>
        </pc:spChg>
        <pc:spChg chg="mod">
          <ac:chgData name="Ben Wallack" userId="9cf83be0084a0e2e" providerId="LiveId" clId="{022F401A-550E-47A6-BDEF-97655E9E70AB}" dt="2023-02-02T22:15:23.664" v="199"/>
          <ac:spMkLst>
            <pc:docMk/>
            <pc:sldMk cId="429509739" sldId="320"/>
            <ac:spMk id="35" creationId="{CC475385-4709-0BBA-9AC6-F594B48FFD1E}"/>
          </ac:spMkLst>
        </pc:spChg>
        <pc:spChg chg="mod">
          <ac:chgData name="Ben Wallack" userId="9cf83be0084a0e2e" providerId="LiveId" clId="{022F401A-550E-47A6-BDEF-97655E9E70AB}" dt="2023-02-02T22:16:31.320" v="211" actId="255"/>
          <ac:spMkLst>
            <pc:docMk/>
            <pc:sldMk cId="429509739" sldId="320"/>
            <ac:spMk id="36" creationId="{DA593F35-B913-5EA3-2B24-064C715B2F5C}"/>
          </ac:spMkLst>
        </pc:spChg>
        <pc:grpChg chg="add mod">
          <ac:chgData name="Ben Wallack" userId="9cf83be0084a0e2e" providerId="LiveId" clId="{022F401A-550E-47A6-BDEF-97655E9E70AB}" dt="2023-02-02T22:14:57.158" v="191" actId="14100"/>
          <ac:grpSpMkLst>
            <pc:docMk/>
            <pc:sldMk cId="429509739" sldId="320"/>
            <ac:grpSpMk id="7" creationId="{11951B0E-C1CA-B41F-0B4D-F08E3DD94BA8}"/>
          </ac:grpSpMkLst>
        </pc:grpChg>
        <pc:grpChg chg="mod">
          <ac:chgData name="Ben Wallack" userId="9cf83be0084a0e2e" providerId="LiveId" clId="{022F401A-550E-47A6-BDEF-97655E9E70AB}" dt="2023-02-02T22:16:14.770" v="209" actId="1076"/>
          <ac:grpSpMkLst>
            <pc:docMk/>
            <pc:sldMk cId="429509739" sldId="320"/>
            <ac:grpSpMk id="9" creationId="{C6135A6A-1E54-B024-437E-1885659F7A53}"/>
          </ac:grpSpMkLst>
        </pc:grpChg>
        <pc:grpChg chg="add mod">
          <ac:chgData name="Ben Wallack" userId="9cf83be0084a0e2e" providerId="LiveId" clId="{022F401A-550E-47A6-BDEF-97655E9E70AB}" dt="2023-02-02T22:23:30.350" v="270" actId="14100"/>
          <ac:grpSpMkLst>
            <pc:docMk/>
            <pc:sldMk cId="429509739" sldId="320"/>
            <ac:grpSpMk id="15" creationId="{8F7EA39A-E03F-6B9C-C800-4A5E7E24F837}"/>
          </ac:grpSpMkLst>
        </pc:grpChg>
        <pc:grpChg chg="add del mod">
          <ac:chgData name="Ben Wallack" userId="9cf83be0084a0e2e" providerId="LiveId" clId="{022F401A-550E-47A6-BDEF-97655E9E70AB}" dt="2023-02-02T22:15:19.684" v="198" actId="478"/>
          <ac:grpSpMkLst>
            <pc:docMk/>
            <pc:sldMk cId="429509739" sldId="320"/>
            <ac:grpSpMk id="19" creationId="{B7AFD9BE-4DA5-CBB0-F7BA-CAAD1316BEDD}"/>
          </ac:grpSpMkLst>
        </pc:grpChg>
        <pc:grpChg chg="add mod">
          <ac:chgData name="Ben Wallack" userId="9cf83be0084a0e2e" providerId="LiveId" clId="{022F401A-550E-47A6-BDEF-97655E9E70AB}" dt="2023-02-02T22:22:49.391" v="265" actId="1076"/>
          <ac:grpSpMkLst>
            <pc:docMk/>
            <pc:sldMk cId="429509739" sldId="320"/>
            <ac:grpSpMk id="30" creationId="{B0CC00AF-B052-EE62-70BF-3061B3F7791B}"/>
          </ac:grpSpMkLst>
        </pc:grpChg>
        <pc:grpChg chg="add mod">
          <ac:chgData name="Ben Wallack" userId="9cf83be0084a0e2e" providerId="LiveId" clId="{022F401A-550E-47A6-BDEF-97655E9E70AB}" dt="2023-02-02T22:22:43.490" v="264" actId="1076"/>
          <ac:grpSpMkLst>
            <pc:docMk/>
            <pc:sldMk cId="429509739" sldId="320"/>
            <ac:grpSpMk id="34" creationId="{33B10A7D-D754-2867-F9C5-72DD568B6A5A}"/>
          </ac:grpSpMkLst>
        </pc:grpChg>
        <pc:graphicFrameChg chg="del mod">
          <ac:chgData name="Ben Wallack" userId="9cf83be0084a0e2e" providerId="LiveId" clId="{022F401A-550E-47A6-BDEF-97655E9E70AB}" dt="2023-02-02T22:04:28.367" v="56" actId="478"/>
          <ac:graphicFrameMkLst>
            <pc:docMk/>
            <pc:sldMk cId="429509739" sldId="320"/>
            <ac:graphicFrameMk id="4" creationId="{59F5A1AC-D08D-42AE-B94A-1CAFB517D846}"/>
          </ac:graphicFrameMkLst>
        </pc:graphicFrameChg>
      </pc:sldChg>
      <pc:sldChg chg="modSp add mod ord">
        <pc:chgData name="Ben Wallack" userId="9cf83be0084a0e2e" providerId="LiveId" clId="{022F401A-550E-47A6-BDEF-97655E9E70AB}" dt="2023-02-08T13:26:35.741" v="276" actId="20577"/>
        <pc:sldMkLst>
          <pc:docMk/>
          <pc:sldMk cId="367263908" sldId="321"/>
        </pc:sldMkLst>
        <pc:spChg chg="mod">
          <ac:chgData name="Ben Wallack" userId="9cf83be0084a0e2e" providerId="LiveId" clId="{022F401A-550E-47A6-BDEF-97655E9E70AB}" dt="2023-02-02T22:18:27.970" v="238"/>
          <ac:spMkLst>
            <pc:docMk/>
            <pc:sldMk cId="367263908" sldId="321"/>
            <ac:spMk id="2" creationId="{66A47F5C-50EC-416A-AE8C-6F6BB4225673}"/>
          </ac:spMkLst>
        </pc:spChg>
        <pc:graphicFrameChg chg="mod">
          <ac:chgData name="Ben Wallack" userId="9cf83be0084a0e2e" providerId="LiveId" clId="{022F401A-550E-47A6-BDEF-97655E9E70AB}" dt="2023-02-08T13:26:35.741" v="276" actId="20577"/>
          <ac:graphicFrameMkLst>
            <pc:docMk/>
            <pc:sldMk cId="367263908" sldId="321"/>
            <ac:graphicFrameMk id="4" creationId="{59F5A1AC-D08D-42AE-B94A-1CAFB517D846}"/>
          </ac:graphicFrameMkLst>
        </pc:graphicFrameChg>
      </pc:sldChg>
      <pc:sldChg chg="add del">
        <pc:chgData name="Ben Wallack" userId="9cf83be0084a0e2e" providerId="LiveId" clId="{022F401A-550E-47A6-BDEF-97655E9E70AB}" dt="2023-02-02T22:19:31.868" v="262" actId="47"/>
        <pc:sldMkLst>
          <pc:docMk/>
          <pc:sldMk cId="343853165" sldId="322"/>
        </pc:sldMkLst>
      </pc:sldChg>
      <pc:sldChg chg="addSp delSp modSp add mod">
        <pc:chgData name="Ben Wallack" userId="9cf83be0084a0e2e" providerId="LiveId" clId="{022F401A-550E-47A6-BDEF-97655E9E70AB}" dt="2023-02-02T22:23:53.565" v="275" actId="20577"/>
        <pc:sldMkLst>
          <pc:docMk/>
          <pc:sldMk cId="3032401587" sldId="323"/>
        </pc:sldMkLst>
        <pc:spChg chg="mod">
          <ac:chgData name="Ben Wallack" userId="9cf83be0084a0e2e" providerId="LiveId" clId="{022F401A-550E-47A6-BDEF-97655E9E70AB}" dt="2023-02-02T22:10:19.770" v="132"/>
          <ac:spMkLst>
            <pc:docMk/>
            <pc:sldMk cId="3032401587" sldId="323"/>
            <ac:spMk id="2" creationId="{66A47F5C-50EC-416A-AE8C-6F6BB4225673}"/>
          </ac:spMkLst>
        </pc:spChg>
        <pc:graphicFrameChg chg="mod">
          <ac:chgData name="Ben Wallack" userId="9cf83be0084a0e2e" providerId="LiveId" clId="{022F401A-550E-47A6-BDEF-97655E9E70AB}" dt="2023-02-02T22:23:53.565" v="275" actId="20577"/>
          <ac:graphicFrameMkLst>
            <pc:docMk/>
            <pc:sldMk cId="3032401587" sldId="323"/>
            <ac:graphicFrameMk id="4" creationId="{59F5A1AC-D08D-42AE-B94A-1CAFB517D846}"/>
          </ac:graphicFrameMkLst>
        </pc:graphicFrameChg>
        <pc:picChg chg="add del">
          <ac:chgData name="Ben Wallack" userId="9cf83be0084a0e2e" providerId="LiveId" clId="{022F401A-550E-47A6-BDEF-97655E9E70AB}" dt="2023-02-02T22:10:15.531" v="131" actId="478"/>
          <ac:picMkLst>
            <pc:docMk/>
            <pc:sldMk cId="3032401587" sldId="323"/>
            <ac:picMk id="3" creationId="{11CDEB59-1171-5E07-EE31-3FF2FEBBA4A1}"/>
          </ac:picMkLst>
        </pc:picChg>
      </pc:sldChg>
      <pc:sldChg chg="delSp modSp add mod">
        <pc:chgData name="Ben Wallack" userId="9cf83be0084a0e2e" providerId="LiveId" clId="{022F401A-550E-47A6-BDEF-97655E9E70AB}" dt="2023-02-08T14:18:24.740" v="278" actId="478"/>
        <pc:sldMkLst>
          <pc:docMk/>
          <pc:sldMk cId="2997301899" sldId="324"/>
        </pc:sldMkLst>
        <pc:spChg chg="mod">
          <ac:chgData name="Ben Wallack" userId="9cf83be0084a0e2e" providerId="LiveId" clId="{022F401A-550E-47A6-BDEF-97655E9E70AB}" dt="2023-02-02T22:17:46.982" v="224" actId="14100"/>
          <ac:spMkLst>
            <pc:docMk/>
            <pc:sldMk cId="2997301899" sldId="324"/>
            <ac:spMk id="13" creationId="{F6ED02D0-FF90-C742-F5D7-FD458A31E7CB}"/>
          </ac:spMkLst>
        </pc:spChg>
        <pc:spChg chg="topLvl">
          <ac:chgData name="Ben Wallack" userId="9cf83be0084a0e2e" providerId="LiveId" clId="{022F401A-550E-47A6-BDEF-97655E9E70AB}" dt="2023-02-08T14:18:24.740" v="278" actId="478"/>
          <ac:spMkLst>
            <pc:docMk/>
            <pc:sldMk cId="2997301899" sldId="324"/>
            <ac:spMk id="20" creationId="{C55A8F2E-3275-B615-24C4-C6151432F581}"/>
          </ac:spMkLst>
        </pc:spChg>
        <pc:spChg chg="del mod topLvl">
          <ac:chgData name="Ben Wallack" userId="9cf83be0084a0e2e" providerId="LiveId" clId="{022F401A-550E-47A6-BDEF-97655E9E70AB}" dt="2023-02-08T14:18:24.740" v="278" actId="478"/>
          <ac:spMkLst>
            <pc:docMk/>
            <pc:sldMk cId="2997301899" sldId="324"/>
            <ac:spMk id="21" creationId="{4103B576-1C47-C624-9FB5-E5968DA969F0}"/>
          </ac:spMkLst>
        </pc:spChg>
        <pc:spChg chg="mod">
          <ac:chgData name="Ben Wallack" userId="9cf83be0084a0e2e" providerId="LiveId" clId="{022F401A-550E-47A6-BDEF-97655E9E70AB}" dt="2023-02-02T22:18:07.513" v="232" actId="14100"/>
          <ac:spMkLst>
            <pc:docMk/>
            <pc:sldMk cId="2997301899" sldId="324"/>
            <ac:spMk id="26" creationId="{40E6A04F-57D4-AA06-BD0B-9EFDDE641736}"/>
          </ac:spMkLst>
        </pc:spChg>
        <pc:grpChg chg="mod">
          <ac:chgData name="Ben Wallack" userId="9cf83be0084a0e2e" providerId="LiveId" clId="{022F401A-550E-47A6-BDEF-97655E9E70AB}" dt="2023-02-02T22:18:13.466" v="236" actId="14100"/>
          <ac:grpSpMkLst>
            <pc:docMk/>
            <pc:sldMk cId="2997301899" sldId="324"/>
            <ac:grpSpMk id="7" creationId="{11951B0E-C1CA-B41F-0B4D-F08E3DD94BA8}"/>
          </ac:grpSpMkLst>
        </pc:grpChg>
        <pc:grpChg chg="mod">
          <ac:chgData name="Ben Wallack" userId="9cf83be0084a0e2e" providerId="LiveId" clId="{022F401A-550E-47A6-BDEF-97655E9E70AB}" dt="2023-02-02T22:18:13.630" v="237" actId="14100"/>
          <ac:grpSpMkLst>
            <pc:docMk/>
            <pc:sldMk cId="2997301899" sldId="324"/>
            <ac:grpSpMk id="9" creationId="{C6135A6A-1E54-B024-437E-1885659F7A53}"/>
          </ac:grpSpMkLst>
        </pc:grpChg>
        <pc:grpChg chg="mod">
          <ac:chgData name="Ben Wallack" userId="9cf83be0084a0e2e" providerId="LiveId" clId="{022F401A-550E-47A6-BDEF-97655E9E70AB}" dt="2023-02-02T22:18:13.250" v="235" actId="14100"/>
          <ac:grpSpMkLst>
            <pc:docMk/>
            <pc:sldMk cId="2997301899" sldId="324"/>
            <ac:grpSpMk id="15" creationId="{8F7EA39A-E03F-6B9C-C800-4A5E7E24F837}"/>
          </ac:grpSpMkLst>
        </pc:grpChg>
        <pc:grpChg chg="del mod">
          <ac:chgData name="Ben Wallack" userId="9cf83be0084a0e2e" providerId="LiveId" clId="{022F401A-550E-47A6-BDEF-97655E9E70AB}" dt="2023-02-08T14:18:24.740" v="278" actId="478"/>
          <ac:grpSpMkLst>
            <pc:docMk/>
            <pc:sldMk cId="2997301899" sldId="324"/>
            <ac:grpSpMk id="19" creationId="{B7AFD9BE-4DA5-CBB0-F7BA-CAAD1316BEDD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One-time arrears bill credits of approximately $672.1M across the Joint Utilities’ (JU) service territories.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Eliminating arrears for over 75% of residential non-Energy Affordability Program recipients and small-commercial customers.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3D8F8D45-2B9A-4CFE-B82F-673B9444EC43}">
      <dgm:prSet custT="1"/>
      <dgm:spPr/>
      <dgm:t>
        <a:bodyPr/>
        <a:lstStyle/>
        <a:p>
          <a:r>
            <a:rPr lang="en-US" sz="2400" dirty="0"/>
            <a:t>Phase 2 program costs will be recovered through a surcharge and minimizes the bill impacts to approximately 0.5% by recovering the program costs over time.</a:t>
          </a:r>
        </a:p>
      </dgm:t>
    </dgm:pt>
    <dgm:pt modelId="{F0AA20C3-0669-4705-9414-D14C2D3E70AD}" type="parTrans" cxnId="{1A272D79-7566-479E-A292-3706B88E925F}">
      <dgm:prSet/>
      <dgm:spPr/>
      <dgm:t>
        <a:bodyPr/>
        <a:lstStyle/>
        <a:p>
          <a:endParaRPr lang="en-US"/>
        </a:p>
      </dgm:t>
    </dgm:pt>
    <dgm:pt modelId="{DB31D81F-0624-42A5-9371-D764C171FC38}" type="sibTrans" cxnId="{1A272D79-7566-479E-A292-3706B88E925F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3"/>
      <dgm:spPr/>
    </dgm:pt>
    <dgm:pt modelId="{59488085-5BB7-4A1B-914F-BCDECE41396C}" type="pres">
      <dgm:prSet presAssocID="{40FC4FFE-8987-4A26-B7F4-8A516F18ADAE}" presName="parentText" presStyleLbl="node1" presStyleIdx="0" presStyleCnt="3" custScaleX="142857" custScaleY="185389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3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3"/>
      <dgm:spPr/>
    </dgm:pt>
    <dgm:pt modelId="{C1FB986B-64ED-48E4-82E4-8C7095C36898}" type="pres">
      <dgm:prSet presAssocID="{49225C73-1633-42F1-AB3B-7CB183E5F8B8}" presName="parentText" presStyleLbl="node1" presStyleIdx="1" presStyleCnt="3" custScaleX="142857" custScaleY="190691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3">
        <dgm:presLayoutVars>
          <dgm:bulletEnabled val="1"/>
        </dgm:presLayoutVars>
      </dgm:prSet>
      <dgm:spPr/>
    </dgm:pt>
    <dgm:pt modelId="{69D8F510-DF8D-4B9C-A754-5E0E36C3D169}" type="pres">
      <dgm:prSet presAssocID="{9646853A-8964-4519-A5B1-0B7D18B2983D}" presName="spaceBetweenRectangles" presStyleCnt="0"/>
      <dgm:spPr/>
    </dgm:pt>
    <dgm:pt modelId="{1591C495-D6A1-4E42-931F-A629CE5D02FF}" type="pres">
      <dgm:prSet presAssocID="{3D8F8D45-2B9A-4CFE-B82F-673B9444EC43}" presName="parentLin" presStyleCnt="0"/>
      <dgm:spPr/>
    </dgm:pt>
    <dgm:pt modelId="{012A2245-B464-40E4-A9D1-4941652D7946}" type="pres">
      <dgm:prSet presAssocID="{3D8F8D45-2B9A-4CFE-B82F-673B9444EC43}" presName="parentLeftMargin" presStyleLbl="node1" presStyleIdx="1" presStyleCnt="3"/>
      <dgm:spPr/>
    </dgm:pt>
    <dgm:pt modelId="{15365D77-3E6A-40CF-BBBC-8F3BF7AF9427}" type="pres">
      <dgm:prSet presAssocID="{3D8F8D45-2B9A-4CFE-B82F-673B9444EC43}" presName="parentText" presStyleLbl="node1" presStyleIdx="2" presStyleCnt="3" custScaleX="142997" custScaleY="207093">
        <dgm:presLayoutVars>
          <dgm:chMax val="0"/>
          <dgm:bulletEnabled val="1"/>
        </dgm:presLayoutVars>
      </dgm:prSet>
      <dgm:spPr/>
    </dgm:pt>
    <dgm:pt modelId="{DF26B6B2-30C2-4804-A460-BECD6080BD17}" type="pres">
      <dgm:prSet presAssocID="{3D8F8D45-2B9A-4CFE-B82F-673B9444EC43}" presName="negativeSpace" presStyleCnt="0"/>
      <dgm:spPr/>
    </dgm:pt>
    <dgm:pt modelId="{771571CB-7841-4ADF-986C-CC3D471D75F1}" type="pres">
      <dgm:prSet presAssocID="{3D8F8D45-2B9A-4CFE-B82F-673B9444EC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86DCD626-53B4-4AA6-BD2B-84BC887826FD}" type="presOf" srcId="{3D8F8D45-2B9A-4CFE-B82F-673B9444EC43}" destId="{012A2245-B464-40E4-A9D1-4941652D7946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1A272D79-7566-479E-A292-3706B88E925F}" srcId="{01A66772-F185-4D58-B8BB-E9370D7A7A2B}" destId="{3D8F8D45-2B9A-4CFE-B82F-673B9444EC43}" srcOrd="2" destOrd="0" parTransId="{F0AA20C3-0669-4705-9414-D14C2D3E70AD}" sibTransId="{DB31D81F-0624-42A5-9371-D764C171FC38}"/>
    <dgm:cxn modelId="{AB2FE999-C916-4DE7-A356-D1427B540CD7}" type="presOf" srcId="{3D8F8D45-2B9A-4CFE-B82F-673B9444EC43}" destId="{15365D77-3E6A-40CF-BBBC-8F3BF7AF9427}" srcOrd="1" destOrd="0" presId="urn:microsoft.com/office/officeart/2005/8/layout/list1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  <dgm:cxn modelId="{BE28E922-E9BC-41C7-A2D3-27A9BC16037D}" type="presParOf" srcId="{A2E4C006-FFD9-470D-973F-202C41B1BB41}" destId="{69D8F510-DF8D-4B9C-A754-5E0E36C3D169}" srcOrd="7" destOrd="0" presId="urn:microsoft.com/office/officeart/2005/8/layout/list1"/>
    <dgm:cxn modelId="{A7E88333-C06E-40BA-A3AD-CA0CFE0B7C48}" type="presParOf" srcId="{A2E4C006-FFD9-470D-973F-202C41B1BB41}" destId="{1591C495-D6A1-4E42-931F-A629CE5D02FF}" srcOrd="8" destOrd="0" presId="urn:microsoft.com/office/officeart/2005/8/layout/list1"/>
    <dgm:cxn modelId="{D9DDE262-72CE-44EF-B152-5AADDD386EE4}" type="presParOf" srcId="{1591C495-D6A1-4E42-931F-A629CE5D02FF}" destId="{012A2245-B464-40E4-A9D1-4941652D7946}" srcOrd="0" destOrd="0" presId="urn:microsoft.com/office/officeart/2005/8/layout/list1"/>
    <dgm:cxn modelId="{34246662-7D9D-421F-ACF4-D88F1748D512}" type="presParOf" srcId="{1591C495-D6A1-4E42-931F-A629CE5D02FF}" destId="{15365D77-3E6A-40CF-BBBC-8F3BF7AF9427}" srcOrd="1" destOrd="0" presId="urn:microsoft.com/office/officeart/2005/8/layout/list1"/>
    <dgm:cxn modelId="{DE1C225C-A3A4-49C4-A483-D3741BB5F0CC}" type="presParOf" srcId="{A2E4C006-FFD9-470D-973F-202C41B1BB41}" destId="{DF26B6B2-30C2-4804-A460-BECD6080BD17}" srcOrd="9" destOrd="0" presId="urn:microsoft.com/office/officeart/2005/8/layout/list1"/>
    <dgm:cxn modelId="{D03C699E-5F12-4568-ACD7-A02D430023B9}" type="presParOf" srcId="{A2E4C006-FFD9-470D-973F-202C41B1BB41}" destId="{771571CB-7841-4ADF-986C-CC3D471D75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Currently, there are five offshore wind projects of about 4,300 MW in progress.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300" dirty="0"/>
            <a:t>New Solicitation: initial $500M investment in offshore wind ports, manufacturing, and supply chain infrastructure, and a “meshed ready” offshore transmission configuration based on recommendations from the New York State Power Grid Study which will strengthen reliability and provide redundancy.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3D8F8D45-2B9A-4CFE-B82F-673B9444EC43}">
      <dgm:prSet custT="1"/>
      <dgm:spPr/>
      <dgm:t>
        <a:bodyPr/>
        <a:lstStyle/>
        <a:p>
          <a:r>
            <a:rPr lang="en-US" sz="2400" dirty="0"/>
            <a:t>Goal is 9 GW of offshore wind by 2035.</a:t>
          </a:r>
        </a:p>
      </dgm:t>
    </dgm:pt>
    <dgm:pt modelId="{F0AA20C3-0669-4705-9414-D14C2D3E70AD}" type="parTrans" cxnId="{1A272D79-7566-479E-A292-3706B88E925F}">
      <dgm:prSet/>
      <dgm:spPr/>
      <dgm:t>
        <a:bodyPr/>
        <a:lstStyle/>
        <a:p>
          <a:endParaRPr lang="en-US"/>
        </a:p>
      </dgm:t>
    </dgm:pt>
    <dgm:pt modelId="{DB31D81F-0624-42A5-9371-D764C171FC38}" type="sibTrans" cxnId="{1A272D79-7566-479E-A292-3706B88E925F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3"/>
      <dgm:spPr/>
    </dgm:pt>
    <dgm:pt modelId="{59488085-5BB7-4A1B-914F-BCDECE41396C}" type="pres">
      <dgm:prSet presAssocID="{40FC4FFE-8987-4A26-B7F4-8A516F18ADAE}" presName="parentText" presStyleLbl="node1" presStyleIdx="0" presStyleCnt="3" custScaleX="142857" custScaleY="143872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3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3"/>
      <dgm:spPr/>
    </dgm:pt>
    <dgm:pt modelId="{C1FB986B-64ED-48E4-82E4-8C7095C36898}" type="pres">
      <dgm:prSet presAssocID="{49225C73-1633-42F1-AB3B-7CB183E5F8B8}" presName="parentText" presStyleLbl="node1" presStyleIdx="1" presStyleCnt="3" custScaleX="142997" custScaleY="314644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3">
        <dgm:presLayoutVars>
          <dgm:bulletEnabled val="1"/>
        </dgm:presLayoutVars>
      </dgm:prSet>
      <dgm:spPr/>
    </dgm:pt>
    <dgm:pt modelId="{69D8F510-DF8D-4B9C-A754-5E0E36C3D169}" type="pres">
      <dgm:prSet presAssocID="{9646853A-8964-4519-A5B1-0B7D18B2983D}" presName="spaceBetweenRectangles" presStyleCnt="0"/>
      <dgm:spPr/>
    </dgm:pt>
    <dgm:pt modelId="{1591C495-D6A1-4E42-931F-A629CE5D02FF}" type="pres">
      <dgm:prSet presAssocID="{3D8F8D45-2B9A-4CFE-B82F-673B9444EC43}" presName="parentLin" presStyleCnt="0"/>
      <dgm:spPr/>
    </dgm:pt>
    <dgm:pt modelId="{012A2245-B464-40E4-A9D1-4941652D7946}" type="pres">
      <dgm:prSet presAssocID="{3D8F8D45-2B9A-4CFE-B82F-673B9444EC43}" presName="parentLeftMargin" presStyleLbl="node1" presStyleIdx="1" presStyleCnt="3"/>
      <dgm:spPr/>
    </dgm:pt>
    <dgm:pt modelId="{15365D77-3E6A-40CF-BBBC-8F3BF7AF9427}" type="pres">
      <dgm:prSet presAssocID="{3D8F8D45-2B9A-4CFE-B82F-673B9444EC43}" presName="parentText" presStyleLbl="node1" presStyleIdx="2" presStyleCnt="3" custScaleX="142857" custScaleY="119145">
        <dgm:presLayoutVars>
          <dgm:chMax val="0"/>
          <dgm:bulletEnabled val="1"/>
        </dgm:presLayoutVars>
      </dgm:prSet>
      <dgm:spPr/>
    </dgm:pt>
    <dgm:pt modelId="{DF26B6B2-30C2-4804-A460-BECD6080BD17}" type="pres">
      <dgm:prSet presAssocID="{3D8F8D45-2B9A-4CFE-B82F-673B9444EC43}" presName="negativeSpace" presStyleCnt="0"/>
      <dgm:spPr/>
    </dgm:pt>
    <dgm:pt modelId="{771571CB-7841-4ADF-986C-CC3D471D75F1}" type="pres">
      <dgm:prSet presAssocID="{3D8F8D45-2B9A-4CFE-B82F-673B9444EC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86DCD626-53B4-4AA6-BD2B-84BC887826FD}" type="presOf" srcId="{3D8F8D45-2B9A-4CFE-B82F-673B9444EC43}" destId="{012A2245-B464-40E4-A9D1-4941652D7946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1A272D79-7566-479E-A292-3706B88E925F}" srcId="{01A66772-F185-4D58-B8BB-E9370D7A7A2B}" destId="{3D8F8D45-2B9A-4CFE-B82F-673B9444EC43}" srcOrd="2" destOrd="0" parTransId="{F0AA20C3-0669-4705-9414-D14C2D3E70AD}" sibTransId="{DB31D81F-0624-42A5-9371-D764C171FC38}"/>
    <dgm:cxn modelId="{AB2FE999-C916-4DE7-A356-D1427B540CD7}" type="presOf" srcId="{3D8F8D45-2B9A-4CFE-B82F-673B9444EC43}" destId="{15365D77-3E6A-40CF-BBBC-8F3BF7AF9427}" srcOrd="1" destOrd="0" presId="urn:microsoft.com/office/officeart/2005/8/layout/list1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  <dgm:cxn modelId="{BE28E922-E9BC-41C7-A2D3-27A9BC16037D}" type="presParOf" srcId="{A2E4C006-FFD9-470D-973F-202C41B1BB41}" destId="{69D8F510-DF8D-4B9C-A754-5E0E36C3D169}" srcOrd="7" destOrd="0" presId="urn:microsoft.com/office/officeart/2005/8/layout/list1"/>
    <dgm:cxn modelId="{A7E88333-C06E-40BA-A3AD-CA0CFE0B7C48}" type="presParOf" srcId="{A2E4C006-FFD9-470D-973F-202C41B1BB41}" destId="{1591C495-D6A1-4E42-931F-A629CE5D02FF}" srcOrd="8" destOrd="0" presId="urn:microsoft.com/office/officeart/2005/8/layout/list1"/>
    <dgm:cxn modelId="{D9DDE262-72CE-44EF-B152-5AADDD386EE4}" type="presParOf" srcId="{1591C495-D6A1-4E42-931F-A629CE5D02FF}" destId="{012A2245-B464-40E4-A9D1-4941652D7946}" srcOrd="0" destOrd="0" presId="urn:microsoft.com/office/officeart/2005/8/layout/list1"/>
    <dgm:cxn modelId="{34246662-7D9D-421F-ACF4-D88F1748D512}" type="presParOf" srcId="{1591C495-D6A1-4E42-931F-A629CE5D02FF}" destId="{15365D77-3E6A-40CF-BBBC-8F3BF7AF9427}" srcOrd="1" destOrd="0" presId="urn:microsoft.com/office/officeart/2005/8/layout/list1"/>
    <dgm:cxn modelId="{DE1C225C-A3A4-49C4-A483-D3741BB5F0CC}" type="presParOf" srcId="{A2E4C006-FFD9-470D-973F-202C41B1BB41}" destId="{DF26B6B2-30C2-4804-A460-BECD6080BD17}" srcOrd="9" destOrd="0" presId="urn:microsoft.com/office/officeart/2005/8/layout/list1"/>
    <dgm:cxn modelId="{D03C699E-5F12-4568-ACD7-A02D430023B9}" type="presParOf" srcId="{A2E4C006-FFD9-470D-973F-202C41B1BB41}" destId="{771571CB-7841-4ADF-986C-CC3D471D75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Electric and Gas  - </a:t>
          </a:r>
        </a:p>
        <a:p>
          <a:r>
            <a:rPr lang="en-US" sz="2400" dirty="0"/>
            <a:t>Confidential Update to the Board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Steam  - In discovery stage. 2/10/23 – Con Edison to file corrections and updates to their testimonies and exhibits.</a:t>
          </a:r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2"/>
      <dgm:spPr/>
    </dgm:pt>
    <dgm:pt modelId="{59488085-5BB7-4A1B-914F-BCDECE41396C}" type="pres">
      <dgm:prSet presAssocID="{40FC4FFE-8987-4A26-B7F4-8A516F18ADAE}" presName="parentText" presStyleLbl="node1" presStyleIdx="0" presStyleCnt="2" custScaleX="99453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2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2"/>
      <dgm:spPr/>
    </dgm:pt>
    <dgm:pt modelId="{C1FB986B-64ED-48E4-82E4-8C7095C36898}" type="pres">
      <dgm:prSet presAssocID="{49225C73-1633-42F1-AB3B-7CB183E5F8B8}" presName="parentText" presStyleLbl="node1" presStyleIdx="1" presStyleCnt="2" custScaleX="98164" custScaleY="98999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738512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478854" y="59076"/>
          <a:ext cx="9577080" cy="930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One-time arrears bill credits of approximately $672.1M across the Joint Utilities’ (JU) service territories.</a:t>
          </a:r>
        </a:p>
      </dsp:txBody>
      <dsp:txXfrm>
        <a:off x="524270" y="104492"/>
        <a:ext cx="9486248" cy="839524"/>
      </dsp:txXfrm>
    </dsp:sp>
    <dsp:sp modelId="{EE1EDE59-E7A9-44B6-8CCE-2149F70B98C0}">
      <dsp:nvSpPr>
        <dsp:cNvPr id="0" name=""/>
        <dsp:cNvSpPr/>
      </dsp:nvSpPr>
      <dsp:spPr>
        <a:xfrm>
          <a:off x="0" y="1964756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478854" y="1258712"/>
          <a:ext cx="9577080" cy="95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Eliminating arrears for over 75% of residential non-Energy Affordability Program recipients and small-commercial customers.</a:t>
          </a:r>
        </a:p>
      </dsp:txBody>
      <dsp:txXfrm>
        <a:off x="525569" y="1305427"/>
        <a:ext cx="9483650" cy="863533"/>
      </dsp:txXfrm>
    </dsp:sp>
    <dsp:sp modelId="{771571CB-7841-4ADF-986C-CC3D471D75F1}">
      <dsp:nvSpPr>
        <dsp:cNvPr id="0" name=""/>
        <dsp:cNvSpPr/>
      </dsp:nvSpPr>
      <dsp:spPr>
        <a:xfrm>
          <a:off x="0" y="3273311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5D77-3E6A-40CF-BBBC-8F3BF7AF9427}">
      <dsp:nvSpPr>
        <dsp:cNvPr id="0" name=""/>
        <dsp:cNvSpPr/>
      </dsp:nvSpPr>
      <dsp:spPr>
        <a:xfrm>
          <a:off x="478363" y="2484956"/>
          <a:ext cx="9576633" cy="1039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Phase 2 program costs will be recovered through a surcharge and minimizes the bill impacts to approximately 0.5% by recovering the program costs over time.</a:t>
          </a:r>
        </a:p>
      </dsp:txBody>
      <dsp:txXfrm>
        <a:off x="529096" y="2535689"/>
        <a:ext cx="9475167" cy="937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543994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478854" y="72907"/>
          <a:ext cx="9577080" cy="722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Currently, there are five offshore wind projects of about 4,300 MW in progress.</a:t>
          </a:r>
        </a:p>
      </dsp:txBody>
      <dsp:txXfrm>
        <a:off x="514099" y="108152"/>
        <a:ext cx="9506590" cy="651517"/>
      </dsp:txXfrm>
    </dsp:sp>
    <dsp:sp modelId="{EE1EDE59-E7A9-44B6-8CCE-2149F70B98C0}">
      <dsp:nvSpPr>
        <dsp:cNvPr id="0" name=""/>
        <dsp:cNvSpPr/>
      </dsp:nvSpPr>
      <dsp:spPr>
        <a:xfrm>
          <a:off x="0" y="2392283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478363" y="1064194"/>
          <a:ext cx="9576633" cy="1579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Solicitation: initial $500M investment in offshore wind ports, manufacturing, and supply chain infrastructure, and a “meshed ready” offshore transmission configuration based on recommendations from the New York State Power Grid Study which will strengthen reliability and provide redundancy.</a:t>
          </a:r>
        </a:p>
      </dsp:txBody>
      <dsp:txXfrm>
        <a:off x="555444" y="1141275"/>
        <a:ext cx="9422471" cy="1424847"/>
      </dsp:txXfrm>
    </dsp:sp>
    <dsp:sp modelId="{771571CB-7841-4ADF-986C-CC3D471D75F1}">
      <dsp:nvSpPr>
        <dsp:cNvPr id="0" name=""/>
        <dsp:cNvSpPr/>
      </dsp:nvSpPr>
      <dsp:spPr>
        <a:xfrm>
          <a:off x="0" y="3259480"/>
          <a:ext cx="10058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5D77-3E6A-40CF-BBBC-8F3BF7AF9427}">
      <dsp:nvSpPr>
        <dsp:cNvPr id="0" name=""/>
        <dsp:cNvSpPr/>
      </dsp:nvSpPr>
      <dsp:spPr>
        <a:xfrm>
          <a:off x="478854" y="2912483"/>
          <a:ext cx="9577080" cy="597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Goal is 9 GW of offshore wind by 2035.</a:t>
          </a:r>
        </a:p>
      </dsp:txBody>
      <dsp:txXfrm>
        <a:off x="508042" y="2941671"/>
        <a:ext cx="9518704" cy="539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65929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9854"/>
          <a:ext cx="7002366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Electric and Gas  -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Confidential Update to the Board </a:t>
          </a:r>
        </a:p>
      </dsp:txBody>
      <dsp:txXfrm>
        <a:off x="566326" y="73260"/>
        <a:ext cx="6875554" cy="1172068"/>
      </dsp:txXfrm>
    </dsp:sp>
    <dsp:sp modelId="{EE1EDE59-E7A9-44B6-8CCE-2149F70B98C0}">
      <dsp:nvSpPr>
        <dsp:cNvPr id="0" name=""/>
        <dsp:cNvSpPr/>
      </dsp:nvSpPr>
      <dsp:spPr>
        <a:xfrm>
          <a:off x="0" y="2642133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502920" y="2005694"/>
          <a:ext cx="6911609" cy="1285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Steam  - In discovery stage. 2/10/23 – Con Edison to file corrections and updates to their testimonies and exhibits.</a:t>
          </a:r>
        </a:p>
      </dsp:txBody>
      <dsp:txXfrm>
        <a:off x="565691" y="2068465"/>
        <a:ext cx="6786067" cy="116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241164"/>
            <a:ext cx="5013267" cy="349479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Energy Consumers Council,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February Meeting Wednesday, February 8, 2023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Presenter: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George Diamantopoulos, Esq.,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Counsel to the NYECC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2" y="735833"/>
            <a:ext cx="10058400" cy="766004"/>
          </a:xfrm>
        </p:spPr>
        <p:txBody>
          <a:bodyPr>
            <a:noAutofit/>
          </a:bodyPr>
          <a:lstStyle/>
          <a:p>
            <a:r>
              <a:rPr lang="en-US" sz="4000" dirty="0"/>
              <a:t>DPS Staff’s Energy Efficiency and Building Electrification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40C1D-68B4-8FED-42D9-BB997A890385}"/>
              </a:ext>
            </a:extLst>
          </p:cNvPr>
          <p:cNvSpPr/>
          <p:nvPr/>
        </p:nvSpPr>
        <p:spPr>
          <a:xfrm>
            <a:off x="1096963" y="1985004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1599883" y="1666424"/>
            <a:ext cx="7040880" cy="797040"/>
            <a:chOff x="502920" y="2565654"/>
            <a:chExt cx="7040880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1/9/23 Notice Soliciting Comments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7F8C72-A81B-AFAA-FFF9-FAD661CC2CD8}"/>
              </a:ext>
            </a:extLst>
          </p:cNvPr>
          <p:cNvSpPr/>
          <p:nvPr/>
        </p:nvSpPr>
        <p:spPr>
          <a:xfrm>
            <a:off x="1096963" y="2885909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51B0E-C1CA-B41F-0B4D-F08E3DD94BA8}"/>
              </a:ext>
            </a:extLst>
          </p:cNvPr>
          <p:cNvGrpSpPr/>
          <p:nvPr/>
        </p:nvGrpSpPr>
        <p:grpSpPr>
          <a:xfrm>
            <a:off x="1599883" y="2567329"/>
            <a:ext cx="7040880" cy="797040"/>
            <a:chOff x="502920" y="2565654"/>
            <a:chExt cx="7040880" cy="7970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054F6C-6579-73B4-EBE1-C95E84ADB0CD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F6ED02D0-FF90-C742-F5D7-FD458A31E7CB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ea typeface="Calibri" panose="020F0502020204030204" pitchFamily="34" charset="0"/>
                </a:rPr>
                <a:t>42 compiled questions for stakeholder input, members to provide responses to NYECC by 2/20/23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B0AD1BE-1114-3D72-74A8-E856743BFA91}"/>
              </a:ext>
            </a:extLst>
          </p:cNvPr>
          <p:cNvSpPr/>
          <p:nvPr/>
        </p:nvSpPr>
        <p:spPr>
          <a:xfrm>
            <a:off x="1096963" y="3770754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EA39A-E03F-6B9C-C800-4A5E7E24F837}"/>
              </a:ext>
            </a:extLst>
          </p:cNvPr>
          <p:cNvGrpSpPr/>
          <p:nvPr/>
        </p:nvGrpSpPr>
        <p:grpSpPr>
          <a:xfrm>
            <a:off x="1599883" y="3452174"/>
            <a:ext cx="7040880" cy="797040"/>
            <a:chOff x="502920" y="2565654"/>
            <a:chExt cx="7040880" cy="7970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FC31190-88A0-61FF-2576-820DB4E772EF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635228D3-2455-9CA6-4FB7-AB57BC6D0FA7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Comments due to DPS by 3/6/23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35D91CC-D23D-7F1F-A88F-C01C748D4FA1}"/>
              </a:ext>
            </a:extLst>
          </p:cNvPr>
          <p:cNvSpPr/>
          <p:nvPr/>
        </p:nvSpPr>
        <p:spPr>
          <a:xfrm>
            <a:off x="1096963" y="4701345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55A8F2E-3275-B615-24C4-C6151432F581}"/>
              </a:ext>
            </a:extLst>
          </p:cNvPr>
          <p:cNvSpPr/>
          <p:nvPr/>
        </p:nvSpPr>
        <p:spPr>
          <a:xfrm>
            <a:off x="1599883" y="4382765"/>
            <a:ext cx="7040880" cy="7970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40E6A04F-57D4-AA06-BD0B-9EFDDE641736}"/>
              </a:ext>
            </a:extLst>
          </p:cNvPr>
          <p:cNvSpPr txBox="1"/>
          <p:nvPr/>
        </p:nvSpPr>
        <p:spPr>
          <a:xfrm>
            <a:off x="1638791" y="4421673"/>
            <a:ext cx="6963064" cy="719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Charlie Marino and George Diamantopoulos compiling NYECC Comments</a:t>
            </a:r>
          </a:p>
        </p:txBody>
      </p:sp>
    </p:spTree>
    <p:extLst>
      <p:ext uri="{BB962C8B-B14F-4D97-AF65-F5344CB8AC3E}">
        <p14:creationId xmlns:p14="http://schemas.microsoft.com/office/powerpoint/2010/main" val="299730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PSC Order on Phase 2 Arrears Reduction Program 1/19/23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761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0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NYSERDA  - Third Offshore Wind Solicitation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36817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4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2" y="391739"/>
            <a:ext cx="10058400" cy="766004"/>
          </a:xfrm>
        </p:spPr>
        <p:txBody>
          <a:bodyPr>
            <a:noAutofit/>
          </a:bodyPr>
          <a:lstStyle/>
          <a:p>
            <a:r>
              <a:rPr lang="en-US" sz="4000" dirty="0"/>
              <a:t>Zero Emissions Credit (ZEC)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40C1D-68B4-8FED-42D9-BB997A890385}"/>
              </a:ext>
            </a:extLst>
          </p:cNvPr>
          <p:cNvSpPr/>
          <p:nvPr/>
        </p:nvSpPr>
        <p:spPr>
          <a:xfrm>
            <a:off x="1075546" y="1503150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1599880" y="1172579"/>
            <a:ext cx="9555479" cy="797040"/>
            <a:chOff x="502920" y="2565654"/>
            <a:chExt cx="7040880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NYS load serving entities must purchase ZECs from NYSERDA every year.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7F8C72-A81B-AFAA-FFF9-FAD661CC2CD8}"/>
              </a:ext>
            </a:extLst>
          </p:cNvPr>
          <p:cNvSpPr/>
          <p:nvPr/>
        </p:nvSpPr>
        <p:spPr>
          <a:xfrm>
            <a:off x="1096962" y="2528957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51B0E-C1CA-B41F-0B4D-F08E3DD94BA8}"/>
              </a:ext>
            </a:extLst>
          </p:cNvPr>
          <p:cNvGrpSpPr/>
          <p:nvPr/>
        </p:nvGrpSpPr>
        <p:grpSpPr>
          <a:xfrm>
            <a:off x="1599882" y="2210377"/>
            <a:ext cx="9555478" cy="797040"/>
            <a:chOff x="502920" y="2565654"/>
            <a:chExt cx="7040880" cy="7970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054F6C-6579-73B4-EBE1-C95E84ADB0CD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F6ED02D0-FF90-C742-F5D7-FD458A31E7CB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The annual obligation is based on an LSE’s proportional amount of statewide load in each compliance year.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B0AD1BE-1114-3D72-74A8-E856743BFA91}"/>
              </a:ext>
            </a:extLst>
          </p:cNvPr>
          <p:cNvSpPr/>
          <p:nvPr/>
        </p:nvSpPr>
        <p:spPr>
          <a:xfrm>
            <a:off x="1096962" y="3539255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EA39A-E03F-6B9C-C800-4A5E7E24F837}"/>
              </a:ext>
            </a:extLst>
          </p:cNvPr>
          <p:cNvGrpSpPr/>
          <p:nvPr/>
        </p:nvGrpSpPr>
        <p:grpSpPr>
          <a:xfrm>
            <a:off x="1599881" y="3220675"/>
            <a:ext cx="9555479" cy="890536"/>
            <a:chOff x="502920" y="2565654"/>
            <a:chExt cx="7040880" cy="7970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FC31190-88A0-61FF-2576-820DB4E772EF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635228D3-2455-9CA6-4FB7-AB57BC6D0FA7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ea typeface="Calibri" panose="020F0502020204030204" pitchFamily="34" charset="0"/>
                </a:rPr>
                <a:t>8/1/16 PSC Order determined 2 potential modifications to determine the final tranche of the ZEC price for the period from 4/1/23-3/31/25 and that Tranche 3 ZEC Contract price for April 2021-March 2023 was set at $21.38/MWh.</a:t>
              </a:r>
            </a:p>
          </p:txBody>
        </p:sp>
      </p:grp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4BE7529C-A75E-5DEB-C61A-FEDB5274B3DF}"/>
              </a:ext>
            </a:extLst>
          </p:cNvPr>
          <p:cNvSpPr txBox="1"/>
          <p:nvPr/>
        </p:nvSpPr>
        <p:spPr>
          <a:xfrm>
            <a:off x="1578466" y="5352264"/>
            <a:ext cx="6963064" cy="719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Charlie Marino and George Diamantopoulos compiling NYECC Comments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B6F8DF-243B-FF7F-8C28-C4E22E320597}"/>
              </a:ext>
            </a:extLst>
          </p:cNvPr>
          <p:cNvSpPr/>
          <p:nvPr/>
        </p:nvSpPr>
        <p:spPr>
          <a:xfrm>
            <a:off x="1110860" y="5685421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CC00AF-B052-EE62-70BF-3061B3F7791B}"/>
              </a:ext>
            </a:extLst>
          </p:cNvPr>
          <p:cNvGrpSpPr/>
          <p:nvPr/>
        </p:nvGrpSpPr>
        <p:grpSpPr>
          <a:xfrm>
            <a:off x="1627675" y="5405749"/>
            <a:ext cx="9541583" cy="797040"/>
            <a:chOff x="502920" y="2565654"/>
            <a:chExt cx="7040880" cy="79704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AED8507-7F0A-DB3D-6FC6-1AE52516FC52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5">
              <a:extLst>
                <a:ext uri="{FF2B5EF4-FFF2-40B4-BE49-F238E27FC236}">
                  <a16:creationId xmlns:a16="http://schemas.microsoft.com/office/drawing/2014/main" id="{DDFEBCD5-8D49-D4BD-DB33-3CD522285AF2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This price is subject to adjustment by NYSERDA for its administrative costs.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451016B-B2FB-2F99-156E-3D2FEAE9D946}"/>
              </a:ext>
            </a:extLst>
          </p:cNvPr>
          <p:cNvSpPr/>
          <p:nvPr/>
        </p:nvSpPr>
        <p:spPr>
          <a:xfrm>
            <a:off x="1110860" y="4670639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B10A7D-D754-2867-F9C5-72DD568B6A5A}"/>
              </a:ext>
            </a:extLst>
          </p:cNvPr>
          <p:cNvGrpSpPr/>
          <p:nvPr/>
        </p:nvGrpSpPr>
        <p:grpSpPr>
          <a:xfrm>
            <a:off x="1613780" y="4352059"/>
            <a:ext cx="9555478" cy="797040"/>
            <a:chOff x="502920" y="2565654"/>
            <a:chExt cx="7040880" cy="79704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C475385-4709-0BBA-9AC6-F594B48FFD1E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DA593F35-B913-5EA3-2B24-064C715B2F5C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The DPS Report determined that Tranche 4 ZEC price should be administratively set at $18.27/MWh.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50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Edison Rate Cases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0391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639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{2E69ABA2-7447-48EB-88E1-EBD054D36D39}tf11437505_win32</Template>
  <TotalTime>140</TotalTime>
  <Words>368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 Pro Cond Light</vt:lpstr>
      <vt:lpstr>Speak Pro</vt:lpstr>
      <vt:lpstr>Times New Roman</vt:lpstr>
      <vt:lpstr>RetrospectVTI</vt:lpstr>
      <vt:lpstr>New York Energy Consumers Council,  Board Member February Meeting Wednesday, February 8, 2023</vt:lpstr>
      <vt:lpstr>DPS Staff’s Energy Efficiency and Building Electrification Report</vt:lpstr>
      <vt:lpstr>PSC Order on Phase 2 Arrears Reduction Program 1/19/23</vt:lpstr>
      <vt:lpstr>NYSERDA  - Third Offshore Wind Solicitation </vt:lpstr>
      <vt:lpstr>Zero Emissions Credit (ZEC) </vt:lpstr>
      <vt:lpstr>Con Edison Rate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Energy Consumers Council,  Board Members’ Annual Meeting Wednesday, January 18, 2023</dc:title>
  <dc:creator>Ben Wallack</dc:creator>
  <cp:lastModifiedBy>Ben Wallack</cp:lastModifiedBy>
  <cp:revision>1</cp:revision>
  <dcterms:created xsi:type="dcterms:W3CDTF">2023-01-17T16:30:20Z</dcterms:created>
  <dcterms:modified xsi:type="dcterms:W3CDTF">2023-02-08T14:58:52Z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