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6" r:id="rId5"/>
    <p:sldId id="337" r:id="rId6"/>
    <p:sldId id="345" r:id="rId7"/>
    <p:sldId id="346" r:id="rId8"/>
    <p:sldId id="347" r:id="rId9"/>
    <p:sldId id="348" r:id="rId10"/>
    <p:sldId id="349" r:id="rId11"/>
    <p:sldId id="350" r:id="rId12"/>
    <p:sldId id="35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4C04824-7975-4C78-BE10-304990A8D906}">
          <p14:sldIdLst>
            <p14:sldId id="266"/>
            <p14:sldId id="337"/>
            <p14:sldId id="345"/>
            <p14:sldId id="346"/>
            <p14:sldId id="347"/>
            <p14:sldId id="348"/>
            <p14:sldId id="349"/>
            <p14:sldId id="350"/>
            <p14:sldId id="35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CE0D7A-A5E9-4AA5-AF90-B83388BF849E}" v="10" dt="2023-11-15T19:37:01.9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19" autoAdjust="0"/>
  </p:normalViewPr>
  <p:slideViewPr>
    <p:cSldViewPr snapToGrid="0">
      <p:cViewPr varScale="1">
        <p:scale>
          <a:sx n="69" d="100"/>
          <a:sy n="69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Wallack" userId="9cf83be0084a0e2e" providerId="LiveId" clId="{90CE0D7A-A5E9-4AA5-AF90-B83388BF849E}"/>
    <pc:docChg chg="undo custSel addSld delSld modSld sldOrd modSection">
      <pc:chgData name="Ben Wallack" userId="9cf83be0084a0e2e" providerId="LiveId" clId="{90CE0D7A-A5E9-4AA5-AF90-B83388BF849E}" dt="2023-11-15T19:47:14.899" v="205" actId="113"/>
      <pc:docMkLst>
        <pc:docMk/>
      </pc:docMkLst>
      <pc:sldChg chg="modSp mod">
        <pc:chgData name="Ben Wallack" userId="9cf83be0084a0e2e" providerId="LiveId" clId="{90CE0D7A-A5E9-4AA5-AF90-B83388BF849E}" dt="2023-11-15T19:23:30.372" v="16" actId="20577"/>
        <pc:sldMkLst>
          <pc:docMk/>
          <pc:sldMk cId="895915843" sldId="266"/>
        </pc:sldMkLst>
        <pc:spChg chg="mod">
          <ac:chgData name="Ben Wallack" userId="9cf83be0084a0e2e" providerId="LiveId" clId="{90CE0D7A-A5E9-4AA5-AF90-B83388BF849E}" dt="2023-11-15T19:23:30.372" v="16" actId="20577"/>
          <ac:spMkLst>
            <pc:docMk/>
            <pc:sldMk cId="895915843" sldId="266"/>
            <ac:spMk id="2" creationId="{9AB2EA78-AEB3-469B-9025-3B17201A457B}"/>
          </ac:spMkLst>
        </pc:spChg>
      </pc:sldChg>
      <pc:sldChg chg="addSp delSp modSp mod">
        <pc:chgData name="Ben Wallack" userId="9cf83be0084a0e2e" providerId="LiveId" clId="{90CE0D7A-A5E9-4AA5-AF90-B83388BF849E}" dt="2023-11-15T19:47:02.537" v="204" actId="113"/>
        <pc:sldMkLst>
          <pc:docMk/>
          <pc:sldMk cId="347353903" sldId="337"/>
        </pc:sldMkLst>
        <pc:spChg chg="mod">
          <ac:chgData name="Ben Wallack" userId="9cf83be0084a0e2e" providerId="LiveId" clId="{90CE0D7A-A5E9-4AA5-AF90-B83388BF849E}" dt="2023-11-15T19:47:02.537" v="204" actId="113"/>
          <ac:spMkLst>
            <pc:docMk/>
            <pc:sldMk cId="347353903" sldId="337"/>
            <ac:spMk id="2" creationId="{66A47F5C-50EC-416A-AE8C-6F6BB4225673}"/>
          </ac:spMkLst>
        </pc:spChg>
        <pc:spChg chg="mod">
          <ac:chgData name="Ben Wallack" userId="9cf83be0084a0e2e" providerId="LiveId" clId="{90CE0D7A-A5E9-4AA5-AF90-B83388BF849E}" dt="2023-11-15T19:23:49.524" v="20"/>
          <ac:spMkLst>
            <pc:docMk/>
            <pc:sldMk cId="347353903" sldId="337"/>
            <ac:spMk id="4" creationId="{8583B093-283B-B2CC-D3B0-FBEC2EA5EBF0}"/>
          </ac:spMkLst>
        </pc:spChg>
        <pc:spChg chg="mod">
          <ac:chgData name="Ben Wallack" userId="9cf83be0084a0e2e" providerId="LiveId" clId="{90CE0D7A-A5E9-4AA5-AF90-B83388BF849E}" dt="2023-11-15T19:23:56.701" v="24" actId="1076"/>
          <ac:spMkLst>
            <pc:docMk/>
            <pc:sldMk cId="347353903" sldId="337"/>
            <ac:spMk id="5" creationId="{2B419869-5BC1-E2C9-9904-B710ACDF2570}"/>
          </ac:spMkLst>
        </pc:spChg>
        <pc:spChg chg="mod">
          <ac:chgData name="Ben Wallack" userId="9cf83be0084a0e2e" providerId="LiveId" clId="{90CE0D7A-A5E9-4AA5-AF90-B83388BF849E}" dt="2023-11-15T19:28:20.718" v="73" actId="255"/>
          <ac:spMkLst>
            <pc:docMk/>
            <pc:sldMk cId="347353903" sldId="337"/>
            <ac:spMk id="7" creationId="{FF95B558-4BEF-C614-BAC4-D1526E9AAB19}"/>
          </ac:spMkLst>
        </pc:spChg>
        <pc:spChg chg="mod">
          <ac:chgData name="Ben Wallack" userId="9cf83be0084a0e2e" providerId="LiveId" clId="{90CE0D7A-A5E9-4AA5-AF90-B83388BF849E}" dt="2023-11-15T19:45:01.105" v="191" actId="115"/>
          <ac:spMkLst>
            <pc:docMk/>
            <pc:sldMk cId="347353903" sldId="337"/>
            <ac:spMk id="8" creationId="{D2EA750C-2DE4-531E-F935-D6E8CF460B47}"/>
          </ac:spMkLst>
        </pc:spChg>
        <pc:spChg chg="mod">
          <ac:chgData name="Ben Wallack" userId="9cf83be0084a0e2e" providerId="LiveId" clId="{90CE0D7A-A5E9-4AA5-AF90-B83388BF849E}" dt="2023-11-15T19:28:20.718" v="73" actId="255"/>
          <ac:spMkLst>
            <pc:docMk/>
            <pc:sldMk cId="347353903" sldId="337"/>
            <ac:spMk id="10" creationId="{0E137D6F-FA7A-BBAD-816E-090907BB22D4}"/>
          </ac:spMkLst>
        </pc:spChg>
        <pc:spChg chg="mod">
          <ac:chgData name="Ben Wallack" userId="9cf83be0084a0e2e" providerId="LiveId" clId="{90CE0D7A-A5E9-4AA5-AF90-B83388BF849E}" dt="2023-11-15T19:28:20.718" v="73" actId="255"/>
          <ac:spMkLst>
            <pc:docMk/>
            <pc:sldMk cId="347353903" sldId="337"/>
            <ac:spMk id="11" creationId="{780CEF87-34F6-E05A-575B-7911B6B617E8}"/>
          </ac:spMkLst>
        </pc:spChg>
        <pc:spChg chg="mod">
          <ac:chgData name="Ben Wallack" userId="9cf83be0084a0e2e" providerId="LiveId" clId="{90CE0D7A-A5E9-4AA5-AF90-B83388BF849E}" dt="2023-11-15T19:28:20.718" v="73" actId="255"/>
          <ac:spMkLst>
            <pc:docMk/>
            <pc:sldMk cId="347353903" sldId="337"/>
            <ac:spMk id="13" creationId="{F1D8B186-500E-E7E5-A750-F44C2E8C6019}"/>
          </ac:spMkLst>
        </pc:spChg>
        <pc:spChg chg="mod">
          <ac:chgData name="Ben Wallack" userId="9cf83be0084a0e2e" providerId="LiveId" clId="{90CE0D7A-A5E9-4AA5-AF90-B83388BF849E}" dt="2023-11-15T19:45:06.018" v="193" actId="115"/>
          <ac:spMkLst>
            <pc:docMk/>
            <pc:sldMk cId="347353903" sldId="337"/>
            <ac:spMk id="14" creationId="{51E1E935-D347-8631-7E05-A106A0C863CA}"/>
          </ac:spMkLst>
        </pc:spChg>
        <pc:spChg chg="mod">
          <ac:chgData name="Ben Wallack" userId="9cf83be0084a0e2e" providerId="LiveId" clId="{90CE0D7A-A5E9-4AA5-AF90-B83388BF849E}" dt="2023-11-15T19:28:20.718" v="73" actId="255"/>
          <ac:spMkLst>
            <pc:docMk/>
            <pc:sldMk cId="347353903" sldId="337"/>
            <ac:spMk id="16" creationId="{E3420800-F87F-9E40-252E-857B9984F27F}"/>
          </ac:spMkLst>
        </pc:spChg>
        <pc:spChg chg="mod">
          <ac:chgData name="Ben Wallack" userId="9cf83be0084a0e2e" providerId="LiveId" clId="{90CE0D7A-A5E9-4AA5-AF90-B83388BF849E}" dt="2023-11-15T19:28:20.718" v="73" actId="255"/>
          <ac:spMkLst>
            <pc:docMk/>
            <pc:sldMk cId="347353903" sldId="337"/>
            <ac:spMk id="17" creationId="{D46513AD-CF75-1619-C52D-0FB9AE4261B4}"/>
          </ac:spMkLst>
        </pc:spChg>
        <pc:grpChg chg="add del mod">
          <ac:chgData name="Ben Wallack" userId="9cf83be0084a0e2e" providerId="LiveId" clId="{90CE0D7A-A5E9-4AA5-AF90-B83388BF849E}" dt="2023-11-15T19:23:57.500" v="25"/>
          <ac:grpSpMkLst>
            <pc:docMk/>
            <pc:sldMk cId="347353903" sldId="337"/>
            <ac:grpSpMk id="3" creationId="{C04F4116-8952-CF30-EE28-08855375EA2C}"/>
          </ac:grpSpMkLst>
        </pc:grpChg>
        <pc:grpChg chg="mod">
          <ac:chgData name="Ben Wallack" userId="9cf83be0084a0e2e" providerId="LiveId" clId="{90CE0D7A-A5E9-4AA5-AF90-B83388BF849E}" dt="2023-11-15T19:29:48.329" v="89" actId="1076"/>
          <ac:grpSpMkLst>
            <pc:docMk/>
            <pc:sldMk cId="347353903" sldId="337"/>
            <ac:grpSpMk id="6" creationId="{84862994-18AC-1531-6D1D-761CCC5069FF}"/>
          </ac:grpSpMkLst>
        </pc:grpChg>
        <pc:grpChg chg="mod">
          <ac:chgData name="Ben Wallack" userId="9cf83be0084a0e2e" providerId="LiveId" clId="{90CE0D7A-A5E9-4AA5-AF90-B83388BF849E}" dt="2023-11-15T19:29:55.952" v="90" actId="1076"/>
          <ac:grpSpMkLst>
            <pc:docMk/>
            <pc:sldMk cId="347353903" sldId="337"/>
            <ac:grpSpMk id="12" creationId="{A144D980-8630-4146-1F5E-E74E7C9426DE}"/>
          </ac:grpSpMkLst>
        </pc:grpChg>
        <pc:grpChg chg="add mod">
          <ac:chgData name="Ben Wallack" userId="9cf83be0084a0e2e" providerId="LiveId" clId="{90CE0D7A-A5E9-4AA5-AF90-B83388BF849E}" dt="2023-11-15T19:29:41.816" v="88" actId="1076"/>
          <ac:grpSpMkLst>
            <pc:docMk/>
            <pc:sldMk cId="347353903" sldId="337"/>
            <ac:grpSpMk id="15" creationId="{8815F428-4942-7B3C-318B-0E0C55F70DD3}"/>
          </ac:grpSpMkLst>
        </pc:grpChg>
      </pc:sldChg>
      <pc:sldChg chg="del">
        <pc:chgData name="Ben Wallack" userId="9cf83be0084a0e2e" providerId="LiveId" clId="{90CE0D7A-A5E9-4AA5-AF90-B83388BF849E}" dt="2023-11-15T19:25:30.779" v="36" actId="47"/>
        <pc:sldMkLst>
          <pc:docMk/>
          <pc:sldMk cId="208751216" sldId="338"/>
        </pc:sldMkLst>
      </pc:sldChg>
      <pc:sldChg chg="delSp modSp mod">
        <pc:chgData name="Ben Wallack" userId="9cf83be0084a0e2e" providerId="LiveId" clId="{90CE0D7A-A5E9-4AA5-AF90-B83388BF849E}" dt="2023-11-15T19:45:25.316" v="196" actId="115"/>
        <pc:sldMkLst>
          <pc:docMk/>
          <pc:sldMk cId="2777788209" sldId="345"/>
        </pc:sldMkLst>
        <pc:spChg chg="mod">
          <ac:chgData name="Ben Wallack" userId="9cf83be0084a0e2e" providerId="LiveId" clId="{90CE0D7A-A5E9-4AA5-AF90-B83388BF849E}" dt="2023-11-15T19:29:26.649" v="86" actId="255"/>
          <ac:spMkLst>
            <pc:docMk/>
            <pc:sldMk cId="2777788209" sldId="345"/>
            <ac:spMk id="5" creationId="{9D554257-74D3-3C6E-F2DA-879A66DE9F73}"/>
          </ac:spMkLst>
        </pc:spChg>
        <pc:spChg chg="mod">
          <ac:chgData name="Ben Wallack" userId="9cf83be0084a0e2e" providerId="LiveId" clId="{90CE0D7A-A5E9-4AA5-AF90-B83388BF849E}" dt="2023-11-15T19:45:25.316" v="196" actId="115"/>
          <ac:spMkLst>
            <pc:docMk/>
            <pc:sldMk cId="2777788209" sldId="345"/>
            <ac:spMk id="6" creationId="{0B2C4D60-6588-03B3-D73B-3577C5E75A46}"/>
          </ac:spMkLst>
        </pc:spChg>
        <pc:spChg chg="del topLvl">
          <ac:chgData name="Ben Wallack" userId="9cf83be0084a0e2e" providerId="LiveId" clId="{90CE0D7A-A5E9-4AA5-AF90-B83388BF849E}" dt="2023-11-15T19:26:08.122" v="41" actId="478"/>
          <ac:spMkLst>
            <pc:docMk/>
            <pc:sldMk cId="2777788209" sldId="345"/>
            <ac:spMk id="10" creationId="{0E137D6F-FA7A-BBAD-816E-090907BB22D4}"/>
          </ac:spMkLst>
        </pc:spChg>
        <pc:spChg chg="del topLvl">
          <ac:chgData name="Ben Wallack" userId="9cf83be0084a0e2e" providerId="LiveId" clId="{90CE0D7A-A5E9-4AA5-AF90-B83388BF849E}" dt="2023-11-15T19:26:06.669" v="40" actId="478"/>
          <ac:spMkLst>
            <pc:docMk/>
            <pc:sldMk cId="2777788209" sldId="345"/>
            <ac:spMk id="11" creationId="{780CEF87-34F6-E05A-575B-7911B6B617E8}"/>
          </ac:spMkLst>
        </pc:spChg>
        <pc:spChg chg="del topLvl">
          <ac:chgData name="Ben Wallack" userId="9cf83be0084a0e2e" providerId="LiveId" clId="{90CE0D7A-A5E9-4AA5-AF90-B83388BF849E}" dt="2023-11-15T19:26:14.821" v="43" actId="478"/>
          <ac:spMkLst>
            <pc:docMk/>
            <pc:sldMk cId="2777788209" sldId="345"/>
            <ac:spMk id="13" creationId="{E53638B8-D60C-DD42-796D-4E1D459EA89D}"/>
          </ac:spMkLst>
        </pc:spChg>
        <pc:spChg chg="del topLvl">
          <ac:chgData name="Ben Wallack" userId="9cf83be0084a0e2e" providerId="LiveId" clId="{90CE0D7A-A5E9-4AA5-AF90-B83388BF849E}" dt="2023-11-15T19:26:13.562" v="42" actId="478"/>
          <ac:spMkLst>
            <pc:docMk/>
            <pc:sldMk cId="2777788209" sldId="345"/>
            <ac:spMk id="14" creationId="{0D8D2E12-104C-5E37-01AC-23AF42539B8C}"/>
          </ac:spMkLst>
        </pc:spChg>
        <pc:grpChg chg="mod">
          <ac:chgData name="Ben Wallack" userId="9cf83be0084a0e2e" providerId="LiveId" clId="{90CE0D7A-A5E9-4AA5-AF90-B83388BF849E}" dt="2023-11-15T19:29:30.395" v="87" actId="14100"/>
          <ac:grpSpMkLst>
            <pc:docMk/>
            <pc:sldMk cId="2777788209" sldId="345"/>
            <ac:grpSpMk id="4" creationId="{B041DCA4-F51D-0331-A2A8-475881DDC2F4}"/>
          </ac:grpSpMkLst>
        </pc:grpChg>
        <pc:grpChg chg="del">
          <ac:chgData name="Ben Wallack" userId="9cf83be0084a0e2e" providerId="LiveId" clId="{90CE0D7A-A5E9-4AA5-AF90-B83388BF849E}" dt="2023-11-15T19:26:06.669" v="40" actId="478"/>
          <ac:grpSpMkLst>
            <pc:docMk/>
            <pc:sldMk cId="2777788209" sldId="345"/>
            <ac:grpSpMk id="9" creationId="{C6135A6A-1E54-B024-437E-1885659F7A53}"/>
          </ac:grpSpMkLst>
        </pc:grpChg>
        <pc:grpChg chg="del">
          <ac:chgData name="Ben Wallack" userId="9cf83be0084a0e2e" providerId="LiveId" clId="{90CE0D7A-A5E9-4AA5-AF90-B83388BF849E}" dt="2023-11-15T19:26:13.562" v="42" actId="478"/>
          <ac:grpSpMkLst>
            <pc:docMk/>
            <pc:sldMk cId="2777788209" sldId="345"/>
            <ac:grpSpMk id="12" creationId="{CE8C0523-6383-5644-9F37-8BBA94ACC747}"/>
          </ac:grpSpMkLst>
        </pc:grpChg>
        <pc:grpChg chg="del">
          <ac:chgData name="Ben Wallack" userId="9cf83be0084a0e2e" providerId="LiveId" clId="{90CE0D7A-A5E9-4AA5-AF90-B83388BF849E}" dt="2023-11-15T19:26:03.762" v="38" actId="478"/>
          <ac:grpSpMkLst>
            <pc:docMk/>
            <pc:sldMk cId="2777788209" sldId="345"/>
            <ac:grpSpMk id="22" creationId="{27A46D7E-0FB2-5566-511E-61B8855B7E8A}"/>
          </ac:grpSpMkLst>
        </pc:grpChg>
        <pc:grpChg chg="del">
          <ac:chgData name="Ben Wallack" userId="9cf83be0084a0e2e" providerId="LiveId" clId="{90CE0D7A-A5E9-4AA5-AF90-B83388BF849E}" dt="2023-11-15T19:26:05.420" v="39" actId="478"/>
          <ac:grpSpMkLst>
            <pc:docMk/>
            <pc:sldMk cId="2777788209" sldId="345"/>
            <ac:grpSpMk id="28" creationId="{06329503-CC72-3732-10E9-A535DED875E2}"/>
          </ac:grpSpMkLst>
        </pc:grpChg>
      </pc:sldChg>
      <pc:sldChg chg="delSp modSp add mod">
        <pc:chgData name="Ben Wallack" userId="9cf83be0084a0e2e" providerId="LiveId" clId="{90CE0D7A-A5E9-4AA5-AF90-B83388BF849E}" dt="2023-11-15T19:45:38.763" v="198" actId="1076"/>
        <pc:sldMkLst>
          <pc:docMk/>
          <pc:sldMk cId="3732759730" sldId="346"/>
        </pc:sldMkLst>
        <pc:spChg chg="mod">
          <ac:chgData name="Ben Wallack" userId="9cf83be0084a0e2e" providerId="LiveId" clId="{90CE0D7A-A5E9-4AA5-AF90-B83388BF849E}" dt="2023-11-15T19:27:04.725" v="56"/>
          <ac:spMkLst>
            <pc:docMk/>
            <pc:sldMk cId="3732759730" sldId="346"/>
            <ac:spMk id="2" creationId="{66A47F5C-50EC-416A-AE8C-6F6BB4225673}"/>
          </ac:spMkLst>
        </pc:spChg>
        <pc:spChg chg="del topLvl">
          <ac:chgData name="Ben Wallack" userId="9cf83be0084a0e2e" providerId="LiveId" clId="{90CE0D7A-A5E9-4AA5-AF90-B83388BF849E}" dt="2023-11-15T19:26:58.391" v="55" actId="478"/>
          <ac:spMkLst>
            <pc:docMk/>
            <pc:sldMk cId="3732759730" sldId="346"/>
            <ac:spMk id="5" creationId="{9D554257-74D3-3C6E-F2DA-879A66DE9F73}"/>
          </ac:spMkLst>
        </pc:spChg>
        <pc:spChg chg="del topLvl">
          <ac:chgData name="Ben Wallack" userId="9cf83be0084a0e2e" providerId="LiveId" clId="{90CE0D7A-A5E9-4AA5-AF90-B83388BF849E}" dt="2023-11-15T19:26:57.182" v="53" actId="478"/>
          <ac:spMkLst>
            <pc:docMk/>
            <pc:sldMk cId="3732759730" sldId="346"/>
            <ac:spMk id="6" creationId="{0B2C4D60-6588-03B3-D73B-3577C5E75A46}"/>
          </ac:spMkLst>
        </pc:spChg>
        <pc:spChg chg="mod">
          <ac:chgData name="Ben Wallack" userId="9cf83be0084a0e2e" providerId="LiveId" clId="{90CE0D7A-A5E9-4AA5-AF90-B83388BF849E}" dt="2023-11-15T19:29:19.588" v="85" actId="255"/>
          <ac:spMkLst>
            <pc:docMk/>
            <pc:sldMk cId="3732759730" sldId="346"/>
            <ac:spMk id="10" creationId="{0E137D6F-FA7A-BBAD-816E-090907BB22D4}"/>
          </ac:spMkLst>
        </pc:spChg>
        <pc:spChg chg="mod">
          <ac:chgData name="Ben Wallack" userId="9cf83be0084a0e2e" providerId="LiveId" clId="{90CE0D7A-A5E9-4AA5-AF90-B83388BF849E}" dt="2023-11-15T19:29:19.588" v="85" actId="255"/>
          <ac:spMkLst>
            <pc:docMk/>
            <pc:sldMk cId="3732759730" sldId="346"/>
            <ac:spMk id="11" creationId="{780CEF87-34F6-E05A-575B-7911B6B617E8}"/>
          </ac:spMkLst>
        </pc:spChg>
        <pc:spChg chg="mod">
          <ac:chgData name="Ben Wallack" userId="9cf83be0084a0e2e" providerId="LiveId" clId="{90CE0D7A-A5E9-4AA5-AF90-B83388BF849E}" dt="2023-11-15T19:29:19.588" v="85" actId="255"/>
          <ac:spMkLst>
            <pc:docMk/>
            <pc:sldMk cId="3732759730" sldId="346"/>
            <ac:spMk id="23" creationId="{1859E4A6-0FBE-7E03-5E7A-B6678DC4BC40}"/>
          </ac:spMkLst>
        </pc:spChg>
        <pc:spChg chg="mod">
          <ac:chgData name="Ben Wallack" userId="9cf83be0084a0e2e" providerId="LiveId" clId="{90CE0D7A-A5E9-4AA5-AF90-B83388BF849E}" dt="2023-11-15T19:29:19.588" v="85" actId="255"/>
          <ac:spMkLst>
            <pc:docMk/>
            <pc:sldMk cId="3732759730" sldId="346"/>
            <ac:spMk id="24" creationId="{5BC9C290-FD97-BA0E-A20E-888F15BC0915}"/>
          </ac:spMkLst>
        </pc:spChg>
        <pc:grpChg chg="del">
          <ac:chgData name="Ben Wallack" userId="9cf83be0084a0e2e" providerId="LiveId" clId="{90CE0D7A-A5E9-4AA5-AF90-B83388BF849E}" dt="2023-11-15T19:26:57.182" v="53" actId="478"/>
          <ac:grpSpMkLst>
            <pc:docMk/>
            <pc:sldMk cId="3732759730" sldId="346"/>
            <ac:grpSpMk id="4" creationId="{B041DCA4-F51D-0331-A2A8-475881DDC2F4}"/>
          </ac:grpSpMkLst>
        </pc:grpChg>
        <pc:grpChg chg="del">
          <ac:chgData name="Ben Wallack" userId="9cf83be0084a0e2e" providerId="LiveId" clId="{90CE0D7A-A5E9-4AA5-AF90-B83388BF849E}" dt="2023-11-15T19:26:57.989" v="54" actId="478"/>
          <ac:grpSpMkLst>
            <pc:docMk/>
            <pc:sldMk cId="3732759730" sldId="346"/>
            <ac:grpSpMk id="12" creationId="{CE8C0523-6383-5644-9F37-8BBA94ACC747}"/>
          </ac:grpSpMkLst>
        </pc:grpChg>
        <pc:grpChg chg="mod">
          <ac:chgData name="Ben Wallack" userId="9cf83be0084a0e2e" providerId="LiveId" clId="{90CE0D7A-A5E9-4AA5-AF90-B83388BF849E}" dt="2023-11-15T19:45:38.763" v="198" actId="1076"/>
          <ac:grpSpMkLst>
            <pc:docMk/>
            <pc:sldMk cId="3732759730" sldId="346"/>
            <ac:grpSpMk id="22" creationId="{27A46D7E-0FB2-5566-511E-61B8855B7E8A}"/>
          </ac:grpSpMkLst>
        </pc:grpChg>
        <pc:grpChg chg="del">
          <ac:chgData name="Ben Wallack" userId="9cf83be0084a0e2e" providerId="LiveId" clId="{90CE0D7A-A5E9-4AA5-AF90-B83388BF849E}" dt="2023-11-15T19:26:54.389" v="52" actId="478"/>
          <ac:grpSpMkLst>
            <pc:docMk/>
            <pc:sldMk cId="3732759730" sldId="346"/>
            <ac:grpSpMk id="28" creationId="{06329503-CC72-3732-10E9-A535DED875E2}"/>
          </ac:grpSpMkLst>
        </pc:grpChg>
      </pc:sldChg>
      <pc:sldChg chg="addSp delSp modSp add mod">
        <pc:chgData name="Ben Wallack" userId="9cf83be0084a0e2e" providerId="LiveId" clId="{90CE0D7A-A5E9-4AA5-AF90-B83388BF849E}" dt="2023-11-15T19:46:57.653" v="203" actId="1076"/>
        <pc:sldMkLst>
          <pc:docMk/>
          <pc:sldMk cId="2758989586" sldId="347"/>
        </pc:sldMkLst>
        <pc:spChg chg="mod">
          <ac:chgData name="Ben Wallack" userId="9cf83be0084a0e2e" providerId="LiveId" clId="{90CE0D7A-A5E9-4AA5-AF90-B83388BF849E}" dt="2023-11-15T19:46:57.653" v="203" actId="1076"/>
          <ac:spMkLst>
            <pc:docMk/>
            <pc:sldMk cId="2758989586" sldId="347"/>
            <ac:spMk id="2" creationId="{66A47F5C-50EC-416A-AE8C-6F6BB4225673}"/>
          </ac:spMkLst>
        </pc:spChg>
        <pc:spChg chg="del mod topLvl">
          <ac:chgData name="Ben Wallack" userId="9cf83be0084a0e2e" providerId="LiveId" clId="{90CE0D7A-A5E9-4AA5-AF90-B83388BF849E}" dt="2023-11-15T19:30:59.678" v="101" actId="478"/>
          <ac:spMkLst>
            <pc:docMk/>
            <pc:sldMk cId="2758989586" sldId="347"/>
            <ac:spMk id="4" creationId="{A6D3901C-DE27-421F-BA14-B8BC72F2E088}"/>
          </ac:spMkLst>
        </pc:spChg>
        <pc:spChg chg="del mod topLvl">
          <ac:chgData name="Ben Wallack" userId="9cf83be0084a0e2e" providerId="LiveId" clId="{90CE0D7A-A5E9-4AA5-AF90-B83388BF849E}" dt="2023-11-15T19:45:47.813" v="199" actId="478"/>
          <ac:spMkLst>
            <pc:docMk/>
            <pc:sldMk cId="2758989586" sldId="347"/>
            <ac:spMk id="5" creationId="{13539779-CF69-A9EA-5ABA-E6DB514D93F1}"/>
          </ac:spMkLst>
        </pc:spChg>
        <pc:spChg chg="mod">
          <ac:chgData name="Ben Wallack" userId="9cf83be0084a0e2e" providerId="LiveId" clId="{90CE0D7A-A5E9-4AA5-AF90-B83388BF849E}" dt="2023-11-15T19:30:26.957" v="96" actId="20577"/>
          <ac:spMkLst>
            <pc:docMk/>
            <pc:sldMk cId="2758989586" sldId="347"/>
            <ac:spMk id="8" creationId="{2E0AA0D1-7116-95FF-CA4D-063FC5CD4DC7}"/>
          </ac:spMkLst>
        </pc:spChg>
        <pc:spChg chg="mod">
          <ac:chgData name="Ben Wallack" userId="9cf83be0084a0e2e" providerId="LiveId" clId="{90CE0D7A-A5E9-4AA5-AF90-B83388BF849E}" dt="2023-11-15T19:30:13.481" v="93"/>
          <ac:spMkLst>
            <pc:docMk/>
            <pc:sldMk cId="2758989586" sldId="347"/>
            <ac:spMk id="11" creationId="{780CEF87-34F6-E05A-575B-7911B6B617E8}"/>
          </ac:spMkLst>
        </pc:spChg>
        <pc:spChg chg="mod">
          <ac:chgData name="Ben Wallack" userId="9cf83be0084a0e2e" providerId="LiveId" clId="{90CE0D7A-A5E9-4AA5-AF90-B83388BF849E}" dt="2023-11-15T19:30:37.423" v="97"/>
          <ac:spMkLst>
            <pc:docMk/>
            <pc:sldMk cId="2758989586" sldId="347"/>
            <ac:spMk id="24" creationId="{5BC9C290-FD97-BA0E-A20E-888F15BC0915}"/>
          </ac:spMkLst>
        </pc:spChg>
        <pc:grpChg chg="add del mod">
          <ac:chgData name="Ben Wallack" userId="9cf83be0084a0e2e" providerId="LiveId" clId="{90CE0D7A-A5E9-4AA5-AF90-B83388BF849E}" dt="2023-11-15T19:30:59.678" v="101" actId="478"/>
          <ac:grpSpMkLst>
            <pc:docMk/>
            <pc:sldMk cId="2758989586" sldId="347"/>
            <ac:grpSpMk id="3" creationId="{E872410F-5BCF-FDA1-48DC-C0F3B9CA08E8}"/>
          </ac:grpSpMkLst>
        </pc:grpChg>
        <pc:grpChg chg="mod">
          <ac:chgData name="Ben Wallack" userId="9cf83be0084a0e2e" providerId="LiveId" clId="{90CE0D7A-A5E9-4AA5-AF90-B83388BF849E}" dt="2023-11-15T19:30:22.298" v="95" actId="14100"/>
          <ac:grpSpMkLst>
            <pc:docMk/>
            <pc:sldMk cId="2758989586" sldId="347"/>
            <ac:grpSpMk id="9" creationId="{C6135A6A-1E54-B024-437E-1885659F7A53}"/>
          </ac:grpSpMkLst>
        </pc:grpChg>
        <pc:grpChg chg="mod">
          <ac:chgData name="Ben Wallack" userId="9cf83be0084a0e2e" providerId="LiveId" clId="{90CE0D7A-A5E9-4AA5-AF90-B83388BF849E}" dt="2023-11-15T19:30:49.459" v="99" actId="1076"/>
          <ac:grpSpMkLst>
            <pc:docMk/>
            <pc:sldMk cId="2758989586" sldId="347"/>
            <ac:grpSpMk id="22" creationId="{27A46D7E-0FB2-5566-511E-61B8855B7E8A}"/>
          </ac:grpSpMkLst>
        </pc:grpChg>
      </pc:sldChg>
      <pc:sldChg chg="addSp delSp modSp add mod ord">
        <pc:chgData name="Ben Wallack" userId="9cf83be0084a0e2e" providerId="LiveId" clId="{90CE0D7A-A5E9-4AA5-AF90-B83388BF849E}" dt="2023-11-15T19:47:14.899" v="205" actId="113"/>
        <pc:sldMkLst>
          <pc:docMk/>
          <pc:sldMk cId="3244406555" sldId="348"/>
        </pc:sldMkLst>
        <pc:spChg chg="mod">
          <ac:chgData name="Ben Wallack" userId="9cf83be0084a0e2e" providerId="LiveId" clId="{90CE0D7A-A5E9-4AA5-AF90-B83388BF849E}" dt="2023-11-15T19:47:14.899" v="205" actId="113"/>
          <ac:spMkLst>
            <pc:docMk/>
            <pc:sldMk cId="3244406555" sldId="348"/>
            <ac:spMk id="2" creationId="{66A47F5C-50EC-416A-AE8C-6F6BB4225673}"/>
          </ac:spMkLst>
        </pc:spChg>
        <pc:spChg chg="mod">
          <ac:chgData name="Ben Wallack" userId="9cf83be0084a0e2e" providerId="LiveId" clId="{90CE0D7A-A5E9-4AA5-AF90-B83388BF849E}" dt="2023-11-15T19:31:40.370" v="112"/>
          <ac:spMkLst>
            <pc:docMk/>
            <pc:sldMk cId="3244406555" sldId="348"/>
            <ac:spMk id="4" creationId="{05A62771-CEAC-F64D-4F78-A08555B14C14}"/>
          </ac:spMkLst>
        </pc:spChg>
        <pc:spChg chg="mod">
          <ac:chgData name="Ben Wallack" userId="9cf83be0084a0e2e" providerId="LiveId" clId="{90CE0D7A-A5E9-4AA5-AF90-B83388BF849E}" dt="2023-11-15T19:32:22.233" v="122"/>
          <ac:spMkLst>
            <pc:docMk/>
            <pc:sldMk cId="3244406555" sldId="348"/>
            <ac:spMk id="5" creationId="{7BA010D6-E47A-A14B-49E2-298F5D00F2DF}"/>
          </ac:spMkLst>
        </pc:spChg>
        <pc:spChg chg="mod">
          <ac:chgData name="Ben Wallack" userId="9cf83be0084a0e2e" providerId="LiveId" clId="{90CE0D7A-A5E9-4AA5-AF90-B83388BF849E}" dt="2023-11-15T19:46:03.782" v="200" actId="115"/>
          <ac:spMkLst>
            <pc:docMk/>
            <pc:sldMk cId="3244406555" sldId="348"/>
            <ac:spMk id="8" creationId="{D2EA750C-2DE4-531E-F935-D6E8CF460B47}"/>
          </ac:spMkLst>
        </pc:spChg>
        <pc:spChg chg="mod">
          <ac:chgData name="Ben Wallack" userId="9cf83be0084a0e2e" providerId="LiveId" clId="{90CE0D7A-A5E9-4AA5-AF90-B83388BF849E}" dt="2023-11-15T19:31:55.473" v="116"/>
          <ac:spMkLst>
            <pc:docMk/>
            <pc:sldMk cId="3244406555" sldId="348"/>
            <ac:spMk id="11" creationId="{780CEF87-34F6-E05A-575B-7911B6B617E8}"/>
          </ac:spMkLst>
        </pc:spChg>
        <pc:spChg chg="mod">
          <ac:chgData name="Ben Wallack" userId="9cf83be0084a0e2e" providerId="LiveId" clId="{90CE0D7A-A5E9-4AA5-AF90-B83388BF849E}" dt="2023-11-15T19:31:25.144" v="108" actId="20577"/>
          <ac:spMkLst>
            <pc:docMk/>
            <pc:sldMk cId="3244406555" sldId="348"/>
            <ac:spMk id="14" creationId="{51E1E935-D347-8631-7E05-A106A0C863CA}"/>
          </ac:spMkLst>
        </pc:spChg>
        <pc:spChg chg="mod">
          <ac:chgData name="Ben Wallack" userId="9cf83be0084a0e2e" providerId="LiveId" clId="{90CE0D7A-A5E9-4AA5-AF90-B83388BF849E}" dt="2023-11-15T19:31:41.412" v="113"/>
          <ac:spMkLst>
            <pc:docMk/>
            <pc:sldMk cId="3244406555" sldId="348"/>
            <ac:spMk id="19" creationId="{D14A9475-E9EA-D17B-C96B-B9839BC56643}"/>
          </ac:spMkLst>
        </pc:spChg>
        <pc:spChg chg="mod">
          <ac:chgData name="Ben Wallack" userId="9cf83be0084a0e2e" providerId="LiveId" clId="{90CE0D7A-A5E9-4AA5-AF90-B83388BF849E}" dt="2023-11-15T19:32:17.311" v="121"/>
          <ac:spMkLst>
            <pc:docMk/>
            <pc:sldMk cId="3244406555" sldId="348"/>
            <ac:spMk id="21" creationId="{3B476ECA-9E36-2792-275A-6955209B142C}"/>
          </ac:spMkLst>
        </pc:spChg>
        <pc:grpChg chg="add mod">
          <ac:chgData name="Ben Wallack" userId="9cf83be0084a0e2e" providerId="LiveId" clId="{90CE0D7A-A5E9-4AA5-AF90-B83388BF849E}" dt="2023-11-15T19:32:46.812" v="127" actId="1076"/>
          <ac:grpSpMkLst>
            <pc:docMk/>
            <pc:sldMk cId="3244406555" sldId="348"/>
            <ac:grpSpMk id="3" creationId="{EA66F752-567E-28A9-B119-844B2C3A82CE}"/>
          </ac:grpSpMkLst>
        </pc:grpChg>
        <pc:grpChg chg="mod">
          <ac:chgData name="Ben Wallack" userId="9cf83be0084a0e2e" providerId="LiveId" clId="{90CE0D7A-A5E9-4AA5-AF90-B83388BF849E}" dt="2023-11-15T19:32:44.590" v="126" actId="1076"/>
          <ac:grpSpMkLst>
            <pc:docMk/>
            <pc:sldMk cId="3244406555" sldId="348"/>
            <ac:grpSpMk id="6" creationId="{84862994-18AC-1531-6D1D-761CCC5069FF}"/>
          </ac:grpSpMkLst>
        </pc:grpChg>
        <pc:grpChg chg="mod">
          <ac:chgData name="Ben Wallack" userId="9cf83be0084a0e2e" providerId="LiveId" clId="{90CE0D7A-A5E9-4AA5-AF90-B83388BF849E}" dt="2023-11-15T19:32:30.280" v="124" actId="1076"/>
          <ac:grpSpMkLst>
            <pc:docMk/>
            <pc:sldMk cId="3244406555" sldId="348"/>
            <ac:grpSpMk id="9" creationId="{C6135A6A-1E54-B024-437E-1885659F7A53}"/>
          </ac:grpSpMkLst>
        </pc:grpChg>
        <pc:grpChg chg="del mod">
          <ac:chgData name="Ben Wallack" userId="9cf83be0084a0e2e" providerId="LiveId" clId="{90CE0D7A-A5E9-4AA5-AF90-B83388BF849E}" dt="2023-11-15T19:31:37.751" v="111" actId="478"/>
          <ac:grpSpMkLst>
            <pc:docMk/>
            <pc:sldMk cId="3244406555" sldId="348"/>
            <ac:grpSpMk id="12" creationId="{A144D980-8630-4146-1F5E-E74E7C9426DE}"/>
          </ac:grpSpMkLst>
        </pc:grpChg>
        <pc:grpChg chg="del">
          <ac:chgData name="Ben Wallack" userId="9cf83be0084a0e2e" providerId="LiveId" clId="{90CE0D7A-A5E9-4AA5-AF90-B83388BF849E}" dt="2023-11-15T19:31:17.053" v="106" actId="478"/>
          <ac:grpSpMkLst>
            <pc:docMk/>
            <pc:sldMk cId="3244406555" sldId="348"/>
            <ac:grpSpMk id="15" creationId="{8815F428-4942-7B3C-318B-0E0C55F70DD3}"/>
          </ac:grpSpMkLst>
        </pc:grpChg>
        <pc:grpChg chg="add mod">
          <ac:chgData name="Ben Wallack" userId="9cf83be0084a0e2e" providerId="LiveId" clId="{90CE0D7A-A5E9-4AA5-AF90-B83388BF849E}" dt="2023-11-15T19:32:08.381" v="119" actId="1076"/>
          <ac:grpSpMkLst>
            <pc:docMk/>
            <pc:sldMk cId="3244406555" sldId="348"/>
            <ac:grpSpMk id="18" creationId="{F382750D-6FC4-35CD-19A7-FB17221EB989}"/>
          </ac:grpSpMkLst>
        </pc:grpChg>
      </pc:sldChg>
      <pc:sldChg chg="addSp delSp modSp add mod ord">
        <pc:chgData name="Ben Wallack" userId="9cf83be0084a0e2e" providerId="LiveId" clId="{90CE0D7A-A5E9-4AA5-AF90-B83388BF849E}" dt="2023-11-15T19:46:17.484" v="201" actId="115"/>
        <pc:sldMkLst>
          <pc:docMk/>
          <pc:sldMk cId="190091472" sldId="349"/>
        </pc:sldMkLst>
        <pc:spChg chg="mod">
          <ac:chgData name="Ben Wallack" userId="9cf83be0084a0e2e" providerId="LiveId" clId="{90CE0D7A-A5E9-4AA5-AF90-B83388BF849E}" dt="2023-11-15T19:33:22.671" v="133"/>
          <ac:spMkLst>
            <pc:docMk/>
            <pc:sldMk cId="190091472" sldId="349"/>
            <ac:spMk id="2" creationId="{66A47F5C-50EC-416A-AE8C-6F6BB4225673}"/>
          </ac:spMkLst>
        </pc:spChg>
        <pc:spChg chg="mod">
          <ac:chgData name="Ben Wallack" userId="9cf83be0084a0e2e" providerId="LiveId" clId="{90CE0D7A-A5E9-4AA5-AF90-B83388BF849E}" dt="2023-11-15T19:33:27.727" v="135"/>
          <ac:spMkLst>
            <pc:docMk/>
            <pc:sldMk cId="190091472" sldId="349"/>
            <ac:spMk id="4" creationId="{DEEB4B77-28C7-8DEC-1868-F7BC1C9ACFF6}"/>
          </ac:spMkLst>
        </pc:spChg>
        <pc:spChg chg="del">
          <ac:chgData name="Ben Wallack" userId="9cf83be0084a0e2e" providerId="LiveId" clId="{90CE0D7A-A5E9-4AA5-AF90-B83388BF849E}" dt="2023-11-15T19:33:24.690" v="134" actId="478"/>
          <ac:spMkLst>
            <pc:docMk/>
            <pc:sldMk cId="190091472" sldId="349"/>
            <ac:spMk id="5" creationId="{13539779-CF69-A9EA-5ABA-E6DB514D93F1}"/>
          </ac:spMkLst>
        </pc:spChg>
        <pc:spChg chg="mod">
          <ac:chgData name="Ben Wallack" userId="9cf83be0084a0e2e" providerId="LiveId" clId="{90CE0D7A-A5E9-4AA5-AF90-B83388BF849E}" dt="2023-11-15T19:46:17.484" v="201" actId="115"/>
          <ac:spMkLst>
            <pc:docMk/>
            <pc:sldMk cId="190091472" sldId="349"/>
            <ac:spMk id="6" creationId="{41367AD4-EA3C-28CC-8342-9A510D65DFC4}"/>
          </ac:spMkLst>
        </pc:spChg>
        <pc:spChg chg="del mod">
          <ac:chgData name="Ben Wallack" userId="9cf83be0084a0e2e" providerId="LiveId" clId="{90CE0D7A-A5E9-4AA5-AF90-B83388BF849E}" dt="2023-11-15T19:33:47.059" v="142" actId="478"/>
          <ac:spMkLst>
            <pc:docMk/>
            <pc:sldMk cId="190091472" sldId="349"/>
            <ac:spMk id="8" creationId="{2E0AA0D1-7116-95FF-CA4D-063FC5CD4DC7}"/>
          </ac:spMkLst>
        </pc:spChg>
        <pc:spChg chg="mod">
          <ac:chgData name="Ben Wallack" userId="9cf83be0084a0e2e" providerId="LiveId" clId="{90CE0D7A-A5E9-4AA5-AF90-B83388BF849E}" dt="2023-11-15T19:33:41.307" v="140"/>
          <ac:spMkLst>
            <pc:docMk/>
            <pc:sldMk cId="190091472" sldId="349"/>
            <ac:spMk id="11" creationId="{780CEF87-34F6-E05A-575B-7911B6B617E8}"/>
          </ac:spMkLst>
        </pc:spChg>
        <pc:spChg chg="mod">
          <ac:chgData name="Ben Wallack" userId="9cf83be0084a0e2e" providerId="LiveId" clId="{90CE0D7A-A5E9-4AA5-AF90-B83388BF849E}" dt="2023-11-15T19:33:30.339" v="137"/>
          <ac:spMkLst>
            <pc:docMk/>
            <pc:sldMk cId="190091472" sldId="349"/>
            <ac:spMk id="12" creationId="{EDA985C2-3C6F-E285-1839-A24E9D35F4C0}"/>
          </ac:spMkLst>
        </pc:spChg>
        <pc:spChg chg="mod">
          <ac:chgData name="Ben Wallack" userId="9cf83be0084a0e2e" providerId="LiveId" clId="{90CE0D7A-A5E9-4AA5-AF90-B83388BF849E}" dt="2023-11-15T19:34:27.795" v="150"/>
          <ac:spMkLst>
            <pc:docMk/>
            <pc:sldMk cId="190091472" sldId="349"/>
            <ac:spMk id="13" creationId="{6EE536DC-F88F-CCAC-EFFB-D846F4D55F50}"/>
          </ac:spMkLst>
        </pc:spChg>
        <pc:spChg chg="mod">
          <ac:chgData name="Ben Wallack" userId="9cf83be0084a0e2e" providerId="LiveId" clId="{90CE0D7A-A5E9-4AA5-AF90-B83388BF849E}" dt="2023-11-15T19:33:59.241" v="145" actId="20577"/>
          <ac:spMkLst>
            <pc:docMk/>
            <pc:sldMk cId="190091472" sldId="349"/>
            <ac:spMk id="24" creationId="{5BC9C290-FD97-BA0E-A20E-888F15BC0915}"/>
          </ac:spMkLst>
        </pc:spChg>
        <pc:grpChg chg="add mod">
          <ac:chgData name="Ben Wallack" userId="9cf83be0084a0e2e" providerId="LiveId" clId="{90CE0D7A-A5E9-4AA5-AF90-B83388BF849E}" dt="2023-11-15T19:35:04.613" v="154" actId="1076"/>
          <ac:grpSpMkLst>
            <pc:docMk/>
            <pc:sldMk cId="190091472" sldId="349"/>
            <ac:grpSpMk id="3" creationId="{5230465C-8278-C078-087A-8E4B33C93264}"/>
          </ac:grpSpMkLst>
        </pc:grpChg>
        <pc:grpChg chg="add mod">
          <ac:chgData name="Ben Wallack" userId="9cf83be0084a0e2e" providerId="LiveId" clId="{90CE0D7A-A5E9-4AA5-AF90-B83388BF849E}" dt="2023-11-15T19:35:09.812" v="155" actId="1076"/>
          <ac:grpSpMkLst>
            <pc:docMk/>
            <pc:sldMk cId="190091472" sldId="349"/>
            <ac:grpSpMk id="7" creationId="{99454C50-279D-577E-7469-4E0902C04285}"/>
          </ac:grpSpMkLst>
        </pc:grpChg>
        <pc:grpChg chg="mod">
          <ac:chgData name="Ben Wallack" userId="9cf83be0084a0e2e" providerId="LiveId" clId="{90CE0D7A-A5E9-4AA5-AF90-B83388BF849E}" dt="2023-11-15T19:33:50.981" v="143" actId="14100"/>
          <ac:grpSpMkLst>
            <pc:docMk/>
            <pc:sldMk cId="190091472" sldId="349"/>
            <ac:grpSpMk id="9" creationId="{C6135A6A-1E54-B024-437E-1885659F7A53}"/>
          </ac:grpSpMkLst>
        </pc:grpChg>
        <pc:grpChg chg="mod">
          <ac:chgData name="Ben Wallack" userId="9cf83be0084a0e2e" providerId="LiveId" clId="{90CE0D7A-A5E9-4AA5-AF90-B83388BF849E}" dt="2023-11-15T19:34:59.844" v="153" actId="14100"/>
          <ac:grpSpMkLst>
            <pc:docMk/>
            <pc:sldMk cId="190091472" sldId="349"/>
            <ac:grpSpMk id="22" creationId="{27A46D7E-0FB2-5566-511E-61B8855B7E8A}"/>
          </ac:grpSpMkLst>
        </pc:grpChg>
      </pc:sldChg>
      <pc:sldChg chg="delSp modSp add mod ord">
        <pc:chgData name="Ben Wallack" userId="9cf83be0084a0e2e" providerId="LiveId" clId="{90CE0D7A-A5E9-4AA5-AF90-B83388BF849E}" dt="2023-11-15T19:36:37.506" v="167" actId="1076"/>
        <pc:sldMkLst>
          <pc:docMk/>
          <pc:sldMk cId="3261433627" sldId="350"/>
        </pc:sldMkLst>
        <pc:spChg chg="mod">
          <ac:chgData name="Ben Wallack" userId="9cf83be0084a0e2e" providerId="LiveId" clId="{90CE0D7A-A5E9-4AA5-AF90-B83388BF849E}" dt="2023-11-15T19:36:09.152" v="159"/>
          <ac:spMkLst>
            <pc:docMk/>
            <pc:sldMk cId="3261433627" sldId="350"/>
            <ac:spMk id="2" creationId="{66A47F5C-50EC-416A-AE8C-6F6BB4225673}"/>
          </ac:spMkLst>
        </pc:spChg>
        <pc:spChg chg="del">
          <ac:chgData name="Ben Wallack" userId="9cf83be0084a0e2e" providerId="LiveId" clId="{90CE0D7A-A5E9-4AA5-AF90-B83388BF849E}" dt="2023-11-15T19:36:23.960" v="164" actId="478"/>
          <ac:spMkLst>
            <pc:docMk/>
            <pc:sldMk cId="3261433627" sldId="350"/>
            <ac:spMk id="5" creationId="{13539779-CF69-A9EA-5ABA-E6DB514D93F1}"/>
          </ac:spMkLst>
        </pc:spChg>
        <pc:spChg chg="del mod">
          <ac:chgData name="Ben Wallack" userId="9cf83be0084a0e2e" providerId="LiveId" clId="{90CE0D7A-A5E9-4AA5-AF90-B83388BF849E}" dt="2023-11-15T19:36:18.778" v="162" actId="478"/>
          <ac:spMkLst>
            <pc:docMk/>
            <pc:sldMk cId="3261433627" sldId="350"/>
            <ac:spMk id="8" creationId="{2E0AA0D1-7116-95FF-CA4D-063FC5CD4DC7}"/>
          </ac:spMkLst>
        </pc:spChg>
        <pc:spChg chg="mod">
          <ac:chgData name="Ben Wallack" userId="9cf83be0084a0e2e" providerId="LiveId" clId="{90CE0D7A-A5E9-4AA5-AF90-B83388BF849E}" dt="2023-11-15T19:36:14.357" v="160"/>
          <ac:spMkLst>
            <pc:docMk/>
            <pc:sldMk cId="3261433627" sldId="350"/>
            <ac:spMk id="11" creationId="{780CEF87-34F6-E05A-575B-7911B6B617E8}"/>
          </ac:spMkLst>
        </pc:spChg>
        <pc:spChg chg="mod">
          <ac:chgData name="Ben Wallack" userId="9cf83be0084a0e2e" providerId="LiveId" clId="{90CE0D7A-A5E9-4AA5-AF90-B83388BF849E}" dt="2023-11-15T19:36:32.915" v="166"/>
          <ac:spMkLst>
            <pc:docMk/>
            <pc:sldMk cId="3261433627" sldId="350"/>
            <ac:spMk id="24" creationId="{5BC9C290-FD97-BA0E-A20E-888F15BC0915}"/>
          </ac:spMkLst>
        </pc:spChg>
        <pc:grpChg chg="mod">
          <ac:chgData name="Ben Wallack" userId="9cf83be0084a0e2e" providerId="LiveId" clId="{90CE0D7A-A5E9-4AA5-AF90-B83388BF849E}" dt="2023-11-15T19:36:21.815" v="163" actId="14100"/>
          <ac:grpSpMkLst>
            <pc:docMk/>
            <pc:sldMk cId="3261433627" sldId="350"/>
            <ac:grpSpMk id="9" creationId="{C6135A6A-1E54-B024-437E-1885659F7A53}"/>
          </ac:grpSpMkLst>
        </pc:grpChg>
        <pc:grpChg chg="mod">
          <ac:chgData name="Ben Wallack" userId="9cf83be0084a0e2e" providerId="LiveId" clId="{90CE0D7A-A5E9-4AA5-AF90-B83388BF849E}" dt="2023-11-15T19:36:37.506" v="167" actId="1076"/>
          <ac:grpSpMkLst>
            <pc:docMk/>
            <pc:sldMk cId="3261433627" sldId="350"/>
            <ac:grpSpMk id="22" creationId="{27A46D7E-0FB2-5566-511E-61B8855B7E8A}"/>
          </ac:grpSpMkLst>
        </pc:grpChg>
      </pc:sldChg>
      <pc:sldChg chg="addSp delSp modSp add mod">
        <pc:chgData name="Ben Wallack" userId="9cf83be0084a0e2e" providerId="LiveId" clId="{90CE0D7A-A5E9-4AA5-AF90-B83388BF849E}" dt="2023-11-15T19:46:28.593" v="202" actId="115"/>
        <pc:sldMkLst>
          <pc:docMk/>
          <pc:sldMk cId="3119208589" sldId="351"/>
        </pc:sldMkLst>
        <pc:spChg chg="mod">
          <ac:chgData name="Ben Wallack" userId="9cf83be0084a0e2e" providerId="LiveId" clId="{90CE0D7A-A5E9-4AA5-AF90-B83388BF849E}" dt="2023-11-15T19:36:52.929" v="169"/>
          <ac:spMkLst>
            <pc:docMk/>
            <pc:sldMk cId="3119208589" sldId="351"/>
            <ac:spMk id="2" creationId="{66A47F5C-50EC-416A-AE8C-6F6BB4225673}"/>
          </ac:spMkLst>
        </pc:spChg>
        <pc:spChg chg="mod">
          <ac:chgData name="Ben Wallack" userId="9cf83be0084a0e2e" providerId="LiveId" clId="{90CE0D7A-A5E9-4AA5-AF90-B83388BF849E}" dt="2023-11-15T19:37:01.973" v="172"/>
          <ac:spMkLst>
            <pc:docMk/>
            <pc:sldMk cId="3119208589" sldId="351"/>
            <ac:spMk id="4" creationId="{2AC89FBE-3536-CC81-1B39-15B838275B73}"/>
          </ac:spMkLst>
        </pc:spChg>
        <pc:spChg chg="mod">
          <ac:chgData name="Ben Wallack" userId="9cf83be0084a0e2e" providerId="LiveId" clId="{90CE0D7A-A5E9-4AA5-AF90-B83388BF849E}" dt="2023-11-15T19:46:28.593" v="202" actId="115"/>
          <ac:spMkLst>
            <pc:docMk/>
            <pc:sldMk cId="3119208589" sldId="351"/>
            <ac:spMk id="5" creationId="{6329AF48-4CF1-375B-4A28-2B718D570F00}"/>
          </ac:spMkLst>
        </pc:spChg>
        <pc:spChg chg="mod">
          <ac:chgData name="Ben Wallack" userId="9cf83be0084a0e2e" providerId="LiveId" clId="{90CE0D7A-A5E9-4AA5-AF90-B83388BF849E}" dt="2023-11-15T19:37:28.942" v="180"/>
          <ac:spMkLst>
            <pc:docMk/>
            <pc:sldMk cId="3119208589" sldId="351"/>
            <ac:spMk id="11" creationId="{780CEF87-34F6-E05A-575B-7911B6B617E8}"/>
          </ac:spMkLst>
        </pc:spChg>
        <pc:spChg chg="del">
          <ac:chgData name="Ben Wallack" userId="9cf83be0084a0e2e" providerId="LiveId" clId="{90CE0D7A-A5E9-4AA5-AF90-B83388BF849E}" dt="2023-11-15T19:37:10.804" v="176" actId="478"/>
          <ac:spMkLst>
            <pc:docMk/>
            <pc:sldMk cId="3119208589" sldId="351"/>
            <ac:spMk id="17" creationId="{9B4B20A5-6135-3AA7-2B3C-CDA4E16EE799}"/>
          </ac:spMkLst>
        </pc:spChg>
        <pc:spChg chg="mod">
          <ac:chgData name="Ben Wallack" userId="9cf83be0084a0e2e" providerId="LiveId" clId="{90CE0D7A-A5E9-4AA5-AF90-B83388BF849E}" dt="2023-11-15T19:37:24.195" v="179"/>
          <ac:spMkLst>
            <pc:docMk/>
            <pc:sldMk cId="3119208589" sldId="351"/>
            <ac:spMk id="24" creationId="{5BC9C290-FD97-BA0E-A20E-888F15BC0915}"/>
          </ac:spMkLst>
        </pc:spChg>
        <pc:grpChg chg="add mod">
          <ac:chgData name="Ben Wallack" userId="9cf83be0084a0e2e" providerId="LiveId" clId="{90CE0D7A-A5E9-4AA5-AF90-B83388BF849E}" dt="2023-11-15T19:37:45.282" v="183" actId="14100"/>
          <ac:grpSpMkLst>
            <pc:docMk/>
            <pc:sldMk cId="3119208589" sldId="351"/>
            <ac:grpSpMk id="3" creationId="{91150175-A15E-5CCC-3486-BFA191375F3A}"/>
          </ac:grpSpMkLst>
        </pc:grpChg>
        <pc:grpChg chg="mod">
          <ac:chgData name="Ben Wallack" userId="9cf83be0084a0e2e" providerId="LiveId" clId="{90CE0D7A-A5E9-4AA5-AF90-B83388BF849E}" dt="2023-11-15T19:37:47.559" v="184" actId="14100"/>
          <ac:grpSpMkLst>
            <pc:docMk/>
            <pc:sldMk cId="3119208589" sldId="351"/>
            <ac:grpSpMk id="9" creationId="{C6135A6A-1E54-B024-437E-1885659F7A53}"/>
          </ac:grpSpMkLst>
        </pc:grpChg>
        <pc:grpChg chg="mod">
          <ac:chgData name="Ben Wallack" userId="9cf83be0084a0e2e" providerId="LiveId" clId="{90CE0D7A-A5E9-4AA5-AF90-B83388BF849E}" dt="2023-11-15T19:37:42.456" v="182" actId="14100"/>
          <ac:grpSpMkLst>
            <pc:docMk/>
            <pc:sldMk cId="3119208589" sldId="351"/>
            <ac:grpSpMk id="22" creationId="{27A46D7E-0FB2-5566-511E-61B8855B7E8A}"/>
          </ac:grpSpMkLst>
        </pc:grpChg>
      </pc:sldChg>
    </pc:docChg>
  </pc:docChgLst>
  <pc:docChgLst>
    <pc:chgData name="Ben Wallack" userId="9cf83be0084a0e2e" providerId="LiveId" clId="{16091228-DE02-45F6-B699-FE76E865C5E6}"/>
    <pc:docChg chg="undo custSel delSld modSld modSection">
      <pc:chgData name="Ben Wallack" userId="9cf83be0084a0e2e" providerId="LiveId" clId="{16091228-DE02-45F6-B699-FE76E865C5E6}" dt="2023-10-10T17:00:55.635" v="128" actId="1076"/>
      <pc:docMkLst>
        <pc:docMk/>
      </pc:docMkLst>
      <pc:sldChg chg="modSp mod">
        <pc:chgData name="Ben Wallack" userId="9cf83be0084a0e2e" providerId="LiveId" clId="{16091228-DE02-45F6-B699-FE76E865C5E6}" dt="2023-10-10T15:48:44.928" v="19" actId="20577"/>
        <pc:sldMkLst>
          <pc:docMk/>
          <pc:sldMk cId="895915843" sldId="266"/>
        </pc:sldMkLst>
        <pc:spChg chg="mod">
          <ac:chgData name="Ben Wallack" userId="9cf83be0084a0e2e" providerId="LiveId" clId="{16091228-DE02-45F6-B699-FE76E865C5E6}" dt="2023-10-10T15:48:44.928" v="19" actId="20577"/>
          <ac:spMkLst>
            <pc:docMk/>
            <pc:sldMk cId="895915843" sldId="266"/>
            <ac:spMk id="2" creationId="{9AB2EA78-AEB3-469B-9025-3B17201A457B}"/>
          </ac:spMkLst>
        </pc:spChg>
      </pc:sldChg>
      <pc:sldChg chg="del">
        <pc:chgData name="Ben Wallack" userId="9cf83be0084a0e2e" providerId="LiveId" clId="{16091228-DE02-45F6-B699-FE76E865C5E6}" dt="2023-10-10T15:52:48.946" v="20" actId="47"/>
        <pc:sldMkLst>
          <pc:docMk/>
          <pc:sldMk cId="60834936" sldId="330"/>
        </pc:sldMkLst>
      </pc:sldChg>
      <pc:sldChg chg="del">
        <pc:chgData name="Ben Wallack" userId="9cf83be0084a0e2e" providerId="LiveId" clId="{16091228-DE02-45F6-B699-FE76E865C5E6}" dt="2023-10-10T15:52:48.946" v="20" actId="47"/>
        <pc:sldMkLst>
          <pc:docMk/>
          <pc:sldMk cId="1572083328" sldId="333"/>
        </pc:sldMkLst>
      </pc:sldChg>
      <pc:sldChg chg="addSp delSp modSp mod">
        <pc:chgData name="Ben Wallack" userId="9cf83be0084a0e2e" providerId="LiveId" clId="{16091228-DE02-45F6-B699-FE76E865C5E6}" dt="2023-10-10T16:58:34.395" v="103" actId="478"/>
        <pc:sldMkLst>
          <pc:docMk/>
          <pc:sldMk cId="347353903" sldId="337"/>
        </pc:sldMkLst>
        <pc:spChg chg="del mod topLvl">
          <ac:chgData name="Ben Wallack" userId="9cf83be0084a0e2e" providerId="LiveId" clId="{16091228-DE02-45F6-B699-FE76E865C5E6}" dt="2023-10-10T16:58:34.395" v="103" actId="478"/>
          <ac:spMkLst>
            <pc:docMk/>
            <pc:sldMk cId="347353903" sldId="337"/>
            <ac:spMk id="4" creationId="{7F5320F0-96BC-CFDD-4B3D-4C4AD1BCC733}"/>
          </ac:spMkLst>
        </pc:spChg>
        <pc:spChg chg="del mod topLvl">
          <ac:chgData name="Ben Wallack" userId="9cf83be0084a0e2e" providerId="LiveId" clId="{16091228-DE02-45F6-B699-FE76E865C5E6}" dt="2023-10-10T16:58:32.665" v="102" actId="478"/>
          <ac:spMkLst>
            <pc:docMk/>
            <pc:sldMk cId="347353903" sldId="337"/>
            <ac:spMk id="5" creationId="{8C6D06C3-BD25-9B57-D002-44B36D3F84AF}"/>
          </ac:spMkLst>
        </pc:spChg>
        <pc:grpChg chg="add del mod">
          <ac:chgData name="Ben Wallack" userId="9cf83be0084a0e2e" providerId="LiveId" clId="{16091228-DE02-45F6-B699-FE76E865C5E6}" dt="2023-10-10T16:58:32.665" v="102" actId="478"/>
          <ac:grpSpMkLst>
            <pc:docMk/>
            <pc:sldMk cId="347353903" sldId="337"/>
            <ac:grpSpMk id="3" creationId="{A0C1C209-157C-94B8-A724-F0FDF01163CE}"/>
          </ac:grpSpMkLst>
        </pc:grpChg>
        <pc:grpChg chg="mod">
          <ac:chgData name="Ben Wallack" userId="9cf83be0084a0e2e" providerId="LiveId" clId="{16091228-DE02-45F6-B699-FE76E865C5E6}" dt="2023-10-10T16:57:36.759" v="100" actId="14100"/>
          <ac:grpSpMkLst>
            <pc:docMk/>
            <pc:sldMk cId="347353903" sldId="337"/>
            <ac:grpSpMk id="6" creationId="{84862994-18AC-1531-6D1D-761CCC5069FF}"/>
          </ac:grpSpMkLst>
        </pc:grpChg>
        <pc:grpChg chg="mod">
          <ac:chgData name="Ben Wallack" userId="9cf83be0084a0e2e" providerId="LiveId" clId="{16091228-DE02-45F6-B699-FE76E865C5E6}" dt="2023-10-10T16:57:39.237" v="101" actId="14100"/>
          <ac:grpSpMkLst>
            <pc:docMk/>
            <pc:sldMk cId="347353903" sldId="337"/>
            <ac:grpSpMk id="9" creationId="{C6135A6A-1E54-B024-437E-1885659F7A53}"/>
          </ac:grpSpMkLst>
        </pc:grpChg>
        <pc:grpChg chg="mod">
          <ac:chgData name="Ben Wallack" userId="9cf83be0084a0e2e" providerId="LiveId" clId="{16091228-DE02-45F6-B699-FE76E865C5E6}" dt="2023-10-10T16:57:34.743" v="99" actId="14100"/>
          <ac:grpSpMkLst>
            <pc:docMk/>
            <pc:sldMk cId="347353903" sldId="337"/>
            <ac:grpSpMk id="12" creationId="{A144D980-8630-4146-1F5E-E74E7C9426DE}"/>
          </ac:grpSpMkLst>
        </pc:grpChg>
      </pc:sldChg>
      <pc:sldChg chg="addSp modSp mod">
        <pc:chgData name="Ben Wallack" userId="9cf83be0084a0e2e" providerId="LiveId" clId="{16091228-DE02-45F6-B699-FE76E865C5E6}" dt="2023-10-10T17:00:47.751" v="127" actId="1076"/>
        <pc:sldMkLst>
          <pc:docMk/>
          <pc:sldMk cId="208751216" sldId="338"/>
        </pc:sldMkLst>
        <pc:spChg chg="mod">
          <ac:chgData name="Ben Wallack" userId="9cf83be0084a0e2e" providerId="LiveId" clId="{16091228-DE02-45F6-B699-FE76E865C5E6}" dt="2023-10-10T17:00:47.751" v="127" actId="1076"/>
          <ac:spMkLst>
            <pc:docMk/>
            <pc:sldMk cId="208751216" sldId="338"/>
            <ac:spMk id="2" creationId="{66A47F5C-50EC-416A-AE8C-6F6BB4225673}"/>
          </ac:spMkLst>
        </pc:spChg>
        <pc:spChg chg="mod">
          <ac:chgData name="Ben Wallack" userId="9cf83be0084a0e2e" providerId="LiveId" clId="{16091228-DE02-45F6-B699-FE76E865C5E6}" dt="2023-10-10T16:58:51.577" v="104"/>
          <ac:spMkLst>
            <pc:docMk/>
            <pc:sldMk cId="208751216" sldId="338"/>
            <ac:spMk id="4" creationId="{146FBC1B-D428-0BC0-7530-799DD36F34C8}"/>
          </ac:spMkLst>
        </pc:spChg>
        <pc:spChg chg="mod">
          <ac:chgData name="Ben Wallack" userId="9cf83be0084a0e2e" providerId="LiveId" clId="{16091228-DE02-45F6-B699-FE76E865C5E6}" dt="2023-10-10T16:59:29.790" v="115"/>
          <ac:spMkLst>
            <pc:docMk/>
            <pc:sldMk cId="208751216" sldId="338"/>
            <ac:spMk id="5" creationId="{A131760F-8E3B-DAED-B11B-9348C331D6B2}"/>
          </ac:spMkLst>
        </pc:spChg>
        <pc:spChg chg="mod">
          <ac:chgData name="Ben Wallack" userId="9cf83be0084a0e2e" providerId="LiveId" clId="{16091228-DE02-45F6-B699-FE76E865C5E6}" dt="2023-10-10T16:58:52.413" v="105"/>
          <ac:spMkLst>
            <pc:docMk/>
            <pc:sldMk cId="208751216" sldId="338"/>
            <ac:spMk id="16" creationId="{4C5F4526-2C48-83F9-B99A-C355840827B4}"/>
          </ac:spMkLst>
        </pc:spChg>
        <pc:spChg chg="mod">
          <ac:chgData name="Ben Wallack" userId="9cf83be0084a0e2e" providerId="LiveId" clId="{16091228-DE02-45F6-B699-FE76E865C5E6}" dt="2023-10-10T16:59:09.682" v="108"/>
          <ac:spMkLst>
            <pc:docMk/>
            <pc:sldMk cId="208751216" sldId="338"/>
            <ac:spMk id="17" creationId="{69D6A813-6678-994F-30A3-AE98B261CA7C}"/>
          </ac:spMkLst>
        </pc:spChg>
        <pc:grpChg chg="add mod">
          <ac:chgData name="Ben Wallack" userId="9cf83be0084a0e2e" providerId="LiveId" clId="{16091228-DE02-45F6-B699-FE76E865C5E6}" dt="2023-10-10T16:59:38.075" v="116" actId="14100"/>
          <ac:grpSpMkLst>
            <pc:docMk/>
            <pc:sldMk cId="208751216" sldId="338"/>
            <ac:grpSpMk id="3" creationId="{036FA4B2-FF6E-A560-1769-941227B0CE8D}"/>
          </ac:grpSpMkLst>
        </pc:grpChg>
        <pc:grpChg chg="add mod">
          <ac:chgData name="Ben Wallack" userId="9cf83be0084a0e2e" providerId="LiveId" clId="{16091228-DE02-45F6-B699-FE76E865C5E6}" dt="2023-10-10T16:59:43.187" v="117" actId="1076"/>
          <ac:grpSpMkLst>
            <pc:docMk/>
            <pc:sldMk cId="208751216" sldId="338"/>
            <ac:grpSpMk id="15" creationId="{CCE15309-2F0C-EB66-D207-06B37C01FB85}"/>
          </ac:grpSpMkLst>
        </pc:grpChg>
      </pc:sldChg>
      <pc:sldChg chg="del">
        <pc:chgData name="Ben Wallack" userId="9cf83be0084a0e2e" providerId="LiveId" clId="{16091228-DE02-45F6-B699-FE76E865C5E6}" dt="2023-10-10T15:52:48.946" v="20" actId="47"/>
        <pc:sldMkLst>
          <pc:docMk/>
          <pc:sldMk cId="1120541626" sldId="339"/>
        </pc:sldMkLst>
      </pc:sldChg>
      <pc:sldChg chg="del">
        <pc:chgData name="Ben Wallack" userId="9cf83be0084a0e2e" providerId="LiveId" clId="{16091228-DE02-45F6-B699-FE76E865C5E6}" dt="2023-10-10T15:52:48.946" v="20" actId="47"/>
        <pc:sldMkLst>
          <pc:docMk/>
          <pc:sldMk cId="3697853139" sldId="342"/>
        </pc:sldMkLst>
      </pc:sldChg>
      <pc:sldChg chg="del">
        <pc:chgData name="Ben Wallack" userId="9cf83be0084a0e2e" providerId="LiveId" clId="{16091228-DE02-45F6-B699-FE76E865C5E6}" dt="2023-10-10T15:52:48.946" v="20" actId="47"/>
        <pc:sldMkLst>
          <pc:docMk/>
          <pc:sldMk cId="4266211200" sldId="343"/>
        </pc:sldMkLst>
      </pc:sldChg>
      <pc:sldChg chg="addSp delSp modSp mod">
        <pc:chgData name="Ben Wallack" userId="9cf83be0084a0e2e" providerId="LiveId" clId="{16091228-DE02-45F6-B699-FE76E865C5E6}" dt="2023-10-10T17:00:55.635" v="128" actId="1076"/>
        <pc:sldMkLst>
          <pc:docMk/>
          <pc:sldMk cId="2777788209" sldId="345"/>
        </pc:sldMkLst>
        <pc:spChg chg="mod">
          <ac:chgData name="Ben Wallack" userId="9cf83be0084a0e2e" providerId="LiveId" clId="{16091228-DE02-45F6-B699-FE76E865C5E6}" dt="2023-10-10T17:00:55.635" v="128" actId="1076"/>
          <ac:spMkLst>
            <pc:docMk/>
            <pc:sldMk cId="2777788209" sldId="345"/>
            <ac:spMk id="2" creationId="{66A47F5C-50EC-416A-AE8C-6F6BB4225673}"/>
          </ac:spMkLst>
        </pc:spChg>
        <pc:spChg chg="mod">
          <ac:chgData name="Ben Wallack" userId="9cf83be0084a0e2e" providerId="LiveId" clId="{16091228-DE02-45F6-B699-FE76E865C5E6}" dt="2023-10-10T16:16:20.725" v="56"/>
          <ac:spMkLst>
            <pc:docMk/>
            <pc:sldMk cId="2777788209" sldId="345"/>
            <ac:spMk id="5" creationId="{9D554257-74D3-3C6E-F2DA-879A66DE9F73}"/>
          </ac:spMkLst>
        </pc:spChg>
        <pc:spChg chg="mod">
          <ac:chgData name="Ben Wallack" userId="9cf83be0084a0e2e" providerId="LiveId" clId="{16091228-DE02-45F6-B699-FE76E865C5E6}" dt="2023-10-10T16:17:15.667" v="73" actId="21"/>
          <ac:spMkLst>
            <pc:docMk/>
            <pc:sldMk cId="2777788209" sldId="345"/>
            <ac:spMk id="6" creationId="{0B2C4D60-6588-03B3-D73B-3577C5E75A46}"/>
          </ac:spMkLst>
        </pc:spChg>
        <pc:spChg chg="del topLvl">
          <ac:chgData name="Ben Wallack" userId="9cf83be0084a0e2e" providerId="LiveId" clId="{16091228-DE02-45F6-B699-FE76E865C5E6}" dt="2023-10-10T16:14:51.316" v="21" actId="478"/>
          <ac:spMkLst>
            <pc:docMk/>
            <pc:sldMk cId="2777788209" sldId="345"/>
            <ac:spMk id="7" creationId="{EE3AD418-03C5-84F6-2C3A-4E961B0A7BF2}"/>
          </ac:spMkLst>
        </pc:spChg>
        <pc:spChg chg="topLvl">
          <ac:chgData name="Ben Wallack" userId="9cf83be0084a0e2e" providerId="LiveId" clId="{16091228-DE02-45F6-B699-FE76E865C5E6}" dt="2023-10-10T16:14:51.316" v="21" actId="478"/>
          <ac:spMkLst>
            <pc:docMk/>
            <pc:sldMk cId="2777788209" sldId="345"/>
            <ac:spMk id="8" creationId="{2E0AA0D1-7116-95FF-CA4D-063FC5CD4DC7}"/>
          </ac:spMkLst>
        </pc:spChg>
        <pc:spChg chg="mod">
          <ac:chgData name="Ben Wallack" userId="9cf83be0084a0e2e" providerId="LiveId" clId="{16091228-DE02-45F6-B699-FE76E865C5E6}" dt="2023-10-10T16:17:23.894" v="77"/>
          <ac:spMkLst>
            <pc:docMk/>
            <pc:sldMk cId="2777788209" sldId="345"/>
            <ac:spMk id="13" creationId="{E53638B8-D60C-DD42-796D-4E1D459EA89D}"/>
          </ac:spMkLst>
        </pc:spChg>
        <pc:spChg chg="mod">
          <ac:chgData name="Ben Wallack" userId="9cf83be0084a0e2e" providerId="LiveId" clId="{16091228-DE02-45F6-B699-FE76E865C5E6}" dt="2023-10-10T16:18:04.375" v="90" actId="20577"/>
          <ac:spMkLst>
            <pc:docMk/>
            <pc:sldMk cId="2777788209" sldId="345"/>
            <ac:spMk id="14" creationId="{0D8D2E12-104C-5E37-01AC-23AF42539B8C}"/>
          </ac:spMkLst>
        </pc:spChg>
        <pc:spChg chg="del topLvl">
          <ac:chgData name="Ben Wallack" userId="9cf83be0084a0e2e" providerId="LiveId" clId="{16091228-DE02-45F6-B699-FE76E865C5E6}" dt="2023-10-10T16:16:18.398" v="55" actId="478"/>
          <ac:spMkLst>
            <pc:docMk/>
            <pc:sldMk cId="2777788209" sldId="345"/>
            <ac:spMk id="19" creationId="{A13E52F4-687D-3001-8F44-96858883F253}"/>
          </ac:spMkLst>
        </pc:spChg>
        <pc:spChg chg="del topLvl">
          <ac:chgData name="Ben Wallack" userId="9cf83be0084a0e2e" providerId="LiveId" clId="{16091228-DE02-45F6-B699-FE76E865C5E6}" dt="2023-10-10T16:16:16.413" v="54" actId="478"/>
          <ac:spMkLst>
            <pc:docMk/>
            <pc:sldMk cId="2777788209" sldId="345"/>
            <ac:spMk id="20" creationId="{97F32900-1A95-B219-D935-F55540852132}"/>
          </ac:spMkLst>
        </pc:spChg>
        <pc:spChg chg="mod">
          <ac:chgData name="Ben Wallack" userId="9cf83be0084a0e2e" providerId="LiveId" clId="{16091228-DE02-45F6-B699-FE76E865C5E6}" dt="2023-10-10T17:00:19.954" v="126" actId="6549"/>
          <ac:spMkLst>
            <pc:docMk/>
            <pc:sldMk cId="2777788209" sldId="345"/>
            <ac:spMk id="24" creationId="{5BC9C290-FD97-BA0E-A20E-888F15BC0915}"/>
          </ac:spMkLst>
        </pc:spChg>
        <pc:spChg chg="del mod topLvl">
          <ac:chgData name="Ben Wallack" userId="9cf83be0084a0e2e" providerId="LiveId" clId="{16091228-DE02-45F6-B699-FE76E865C5E6}" dt="2023-10-10T16:17:32.614" v="80" actId="478"/>
          <ac:spMkLst>
            <pc:docMk/>
            <pc:sldMk cId="2777788209" sldId="345"/>
            <ac:spMk id="26" creationId="{E5F62464-4666-9C98-B17E-7F864A22139C}"/>
          </ac:spMkLst>
        </pc:spChg>
        <pc:spChg chg="del mod topLvl">
          <ac:chgData name="Ben Wallack" userId="9cf83be0084a0e2e" providerId="LiveId" clId="{16091228-DE02-45F6-B699-FE76E865C5E6}" dt="2023-10-10T16:18:33.868" v="92" actId="478"/>
          <ac:spMkLst>
            <pc:docMk/>
            <pc:sldMk cId="2777788209" sldId="345"/>
            <ac:spMk id="27" creationId="{814E4F46-3342-A4B0-0713-5606B1908291}"/>
          </ac:spMkLst>
        </pc:spChg>
        <pc:grpChg chg="del">
          <ac:chgData name="Ben Wallack" userId="9cf83be0084a0e2e" providerId="LiveId" clId="{16091228-DE02-45F6-B699-FE76E865C5E6}" dt="2023-10-10T16:14:51.316" v="21" actId="478"/>
          <ac:grpSpMkLst>
            <pc:docMk/>
            <pc:sldMk cId="2777788209" sldId="345"/>
            <ac:grpSpMk id="3" creationId="{FEDF4A1D-0FA3-9AC0-432D-E8E593B1FB75}"/>
          </ac:grpSpMkLst>
        </pc:grpChg>
        <pc:grpChg chg="add mod">
          <ac:chgData name="Ben Wallack" userId="9cf83be0084a0e2e" providerId="LiveId" clId="{16091228-DE02-45F6-B699-FE76E865C5E6}" dt="2023-10-10T16:17:18.882" v="74" actId="14100"/>
          <ac:grpSpMkLst>
            <pc:docMk/>
            <pc:sldMk cId="2777788209" sldId="345"/>
            <ac:grpSpMk id="4" creationId="{B041DCA4-F51D-0331-A2A8-475881DDC2F4}"/>
          </ac:grpSpMkLst>
        </pc:grpChg>
        <pc:grpChg chg="add mod">
          <ac:chgData name="Ben Wallack" userId="9cf83be0084a0e2e" providerId="LiveId" clId="{16091228-DE02-45F6-B699-FE76E865C5E6}" dt="2023-10-10T16:17:26.976" v="78" actId="1076"/>
          <ac:grpSpMkLst>
            <pc:docMk/>
            <pc:sldMk cId="2777788209" sldId="345"/>
            <ac:grpSpMk id="12" creationId="{CE8C0523-6383-5644-9F37-8BBA94ACC747}"/>
          </ac:grpSpMkLst>
        </pc:grpChg>
        <pc:grpChg chg="del">
          <ac:chgData name="Ben Wallack" userId="9cf83be0084a0e2e" providerId="LiveId" clId="{16091228-DE02-45F6-B699-FE76E865C5E6}" dt="2023-10-10T16:14:52.485" v="22" actId="478"/>
          <ac:grpSpMkLst>
            <pc:docMk/>
            <pc:sldMk cId="2777788209" sldId="345"/>
            <ac:grpSpMk id="15" creationId="{F503C642-27FF-3660-F604-DEB816D87B44}"/>
          </ac:grpSpMkLst>
        </pc:grpChg>
        <pc:grpChg chg="del mod">
          <ac:chgData name="Ben Wallack" userId="9cf83be0084a0e2e" providerId="LiveId" clId="{16091228-DE02-45F6-B699-FE76E865C5E6}" dt="2023-10-10T16:16:16.413" v="54" actId="478"/>
          <ac:grpSpMkLst>
            <pc:docMk/>
            <pc:sldMk cId="2777788209" sldId="345"/>
            <ac:grpSpMk id="18" creationId="{26A4776A-3C96-5E9A-14E5-627D42FDE634}"/>
          </ac:grpSpMkLst>
        </pc:grpChg>
        <pc:grpChg chg="mod">
          <ac:chgData name="Ben Wallack" userId="9cf83be0084a0e2e" providerId="LiveId" clId="{16091228-DE02-45F6-B699-FE76E865C5E6}" dt="2023-10-10T16:16:06.620" v="53" actId="14100"/>
          <ac:grpSpMkLst>
            <pc:docMk/>
            <pc:sldMk cId="2777788209" sldId="345"/>
            <ac:grpSpMk id="22" creationId="{27A46D7E-0FB2-5566-511E-61B8855B7E8A}"/>
          </ac:grpSpMkLst>
        </pc:grpChg>
        <pc:grpChg chg="add del mod">
          <ac:chgData name="Ben Wallack" userId="9cf83be0084a0e2e" providerId="LiveId" clId="{16091228-DE02-45F6-B699-FE76E865C5E6}" dt="2023-10-10T16:17:32.614" v="80" actId="478"/>
          <ac:grpSpMkLst>
            <pc:docMk/>
            <pc:sldMk cId="2777788209" sldId="345"/>
            <ac:grpSpMk id="25" creationId="{7DBFCB54-B010-7A41-ABF6-A18D865AB96B}"/>
          </ac:grpSpMkLst>
        </pc:grpChg>
        <pc:grpChg chg="add del mod">
          <ac:chgData name="Ben Wallack" userId="9cf83be0084a0e2e" providerId="LiveId" clId="{16091228-DE02-45F6-B699-FE76E865C5E6}" dt="2023-10-10T16:17:22.138" v="76" actId="21"/>
          <ac:grpSpMkLst>
            <pc:docMk/>
            <pc:sldMk cId="2777788209" sldId="345"/>
            <ac:grpSpMk id="28" creationId="{06329503-CC72-3732-10E9-A535DED875E2}"/>
          </ac:grpSpMkLst>
        </pc:grpChg>
      </pc:sldChg>
    </pc:docChg>
  </pc:docChgLst>
  <pc:docChgLst>
    <pc:chgData name="Ben Wallack" userId="9cf83be0084a0e2e" providerId="LiveId" clId="{B8E91F9C-2086-4D41-8F28-58C09A52F554}"/>
    <pc:docChg chg="undo custSel addSld delSld modSld modSection">
      <pc:chgData name="Ben Wallack" userId="9cf83be0084a0e2e" providerId="LiveId" clId="{B8E91F9C-2086-4D41-8F28-58C09A52F554}" dt="2023-09-11T19:16:37.993" v="206" actId="1076"/>
      <pc:docMkLst>
        <pc:docMk/>
      </pc:docMkLst>
      <pc:sldChg chg="modSp mod">
        <pc:chgData name="Ben Wallack" userId="9cf83be0084a0e2e" providerId="LiveId" clId="{B8E91F9C-2086-4D41-8F28-58C09A52F554}" dt="2023-09-11T18:58:55.214" v="10" actId="20577"/>
        <pc:sldMkLst>
          <pc:docMk/>
          <pc:sldMk cId="895915843" sldId="266"/>
        </pc:sldMkLst>
        <pc:spChg chg="mod">
          <ac:chgData name="Ben Wallack" userId="9cf83be0084a0e2e" providerId="LiveId" clId="{B8E91F9C-2086-4D41-8F28-58C09A52F554}" dt="2023-09-11T18:58:55.214" v="10" actId="20577"/>
          <ac:spMkLst>
            <pc:docMk/>
            <pc:sldMk cId="895915843" sldId="266"/>
            <ac:spMk id="2" creationId="{9AB2EA78-AEB3-469B-9025-3B17201A457B}"/>
          </ac:spMkLst>
        </pc:spChg>
      </pc:sldChg>
      <pc:sldChg chg="add del">
        <pc:chgData name="Ben Wallack" userId="9cf83be0084a0e2e" providerId="LiveId" clId="{B8E91F9C-2086-4D41-8F28-58C09A52F554}" dt="2023-09-11T19:12:04.309" v="171" actId="47"/>
        <pc:sldMkLst>
          <pc:docMk/>
          <pc:sldMk cId="4008339672" sldId="280"/>
        </pc:sldMkLst>
      </pc:sldChg>
      <pc:sldChg chg="addSp delSp modSp mod">
        <pc:chgData name="Ben Wallack" userId="9cf83be0084a0e2e" providerId="LiveId" clId="{B8E91F9C-2086-4D41-8F28-58C09A52F554}" dt="2023-09-11T19:03:00.371" v="57" actId="14734"/>
        <pc:sldMkLst>
          <pc:docMk/>
          <pc:sldMk cId="60834936" sldId="330"/>
        </pc:sldMkLst>
        <pc:spChg chg="mod">
          <ac:chgData name="Ben Wallack" userId="9cf83be0084a0e2e" providerId="LiveId" clId="{B8E91F9C-2086-4D41-8F28-58C09A52F554}" dt="2023-09-11T19:02:06.982" v="49"/>
          <ac:spMkLst>
            <pc:docMk/>
            <pc:sldMk cId="60834936" sldId="330"/>
            <ac:spMk id="2" creationId="{66A47F5C-50EC-416A-AE8C-6F6BB4225673}"/>
          </ac:spMkLst>
        </pc:spChg>
        <pc:grpChg chg="del">
          <ac:chgData name="Ben Wallack" userId="9cf83be0084a0e2e" providerId="LiveId" clId="{B8E91F9C-2086-4D41-8F28-58C09A52F554}" dt="2023-09-11T19:02:14.448" v="52" actId="478"/>
          <ac:grpSpMkLst>
            <pc:docMk/>
            <pc:sldMk cId="60834936" sldId="330"/>
            <ac:grpSpMk id="9" creationId="{C6135A6A-1E54-B024-437E-1885659F7A53}"/>
          </ac:grpSpMkLst>
        </pc:grpChg>
        <pc:grpChg chg="del">
          <ac:chgData name="Ben Wallack" userId="9cf83be0084a0e2e" providerId="LiveId" clId="{B8E91F9C-2086-4D41-8F28-58C09A52F554}" dt="2023-09-11T19:02:13.720" v="51" actId="478"/>
          <ac:grpSpMkLst>
            <pc:docMk/>
            <pc:sldMk cId="60834936" sldId="330"/>
            <ac:grpSpMk id="15" creationId="{646784F1-1C22-D4B4-07C9-06EFB08FCA2E}"/>
          </ac:grpSpMkLst>
        </pc:grpChg>
        <pc:grpChg chg="del">
          <ac:chgData name="Ben Wallack" userId="9cf83be0084a0e2e" providerId="LiveId" clId="{B8E91F9C-2086-4D41-8F28-58C09A52F554}" dt="2023-09-11T19:02:11.100" v="50" actId="478"/>
          <ac:grpSpMkLst>
            <pc:docMk/>
            <pc:sldMk cId="60834936" sldId="330"/>
            <ac:grpSpMk id="18" creationId="{26A4776A-3C96-5E9A-14E5-627D42FDE634}"/>
          </ac:grpSpMkLst>
        </pc:grpChg>
        <pc:graphicFrameChg chg="add mod modGraphic">
          <ac:chgData name="Ben Wallack" userId="9cf83be0084a0e2e" providerId="LiveId" clId="{B8E91F9C-2086-4D41-8F28-58C09A52F554}" dt="2023-09-11T19:03:00.371" v="57" actId="14734"/>
          <ac:graphicFrameMkLst>
            <pc:docMk/>
            <pc:sldMk cId="60834936" sldId="330"/>
            <ac:graphicFrameMk id="3" creationId="{EA5E74DA-FE4B-59E1-A801-4395BA7C5DBC}"/>
          </ac:graphicFrameMkLst>
        </pc:graphicFrameChg>
      </pc:sldChg>
      <pc:sldChg chg="addSp delSp modSp mod">
        <pc:chgData name="Ben Wallack" userId="9cf83be0084a0e2e" providerId="LiveId" clId="{B8E91F9C-2086-4D41-8F28-58C09A52F554}" dt="2023-09-11T19:07:46.565" v="120" actId="20577"/>
        <pc:sldMkLst>
          <pc:docMk/>
          <pc:sldMk cId="1572083328" sldId="333"/>
        </pc:sldMkLst>
        <pc:spChg chg="mod">
          <ac:chgData name="Ben Wallack" userId="9cf83be0084a0e2e" providerId="LiveId" clId="{B8E91F9C-2086-4D41-8F28-58C09A52F554}" dt="2023-09-11T19:07:46.565" v="120" actId="20577"/>
          <ac:spMkLst>
            <pc:docMk/>
            <pc:sldMk cId="1572083328" sldId="333"/>
            <ac:spMk id="2" creationId="{66A47F5C-50EC-416A-AE8C-6F6BB4225673}"/>
          </ac:spMkLst>
        </pc:spChg>
        <pc:spChg chg="add del mod">
          <ac:chgData name="Ben Wallack" userId="9cf83be0084a0e2e" providerId="LiveId" clId="{B8E91F9C-2086-4D41-8F28-58C09A52F554}" dt="2023-09-11T19:06:31.741" v="101" actId="478"/>
          <ac:spMkLst>
            <pc:docMk/>
            <pc:sldMk cId="1572083328" sldId="333"/>
            <ac:spMk id="3" creationId="{E3BA2AC6-718B-742C-8AA9-A4D2B47765CF}"/>
          </ac:spMkLst>
        </pc:spChg>
        <pc:spChg chg="mod">
          <ac:chgData name="Ben Wallack" userId="9cf83be0084a0e2e" providerId="LiveId" clId="{B8E91F9C-2086-4D41-8F28-58C09A52F554}" dt="2023-09-11T19:06:34.123" v="102"/>
          <ac:spMkLst>
            <pc:docMk/>
            <pc:sldMk cId="1572083328" sldId="333"/>
            <ac:spMk id="8" creationId="{9C5B78B0-B481-F8E3-199D-7A9F4686E758}"/>
          </ac:spMkLst>
        </pc:spChg>
        <pc:spChg chg="mod">
          <ac:chgData name="Ben Wallack" userId="9cf83be0084a0e2e" providerId="LiveId" clId="{B8E91F9C-2086-4D41-8F28-58C09A52F554}" dt="2023-09-11T19:06:22.416" v="97" actId="113"/>
          <ac:spMkLst>
            <pc:docMk/>
            <pc:sldMk cId="1572083328" sldId="333"/>
            <ac:spMk id="10" creationId="{0E137D6F-FA7A-BBAD-816E-090907BB22D4}"/>
          </ac:spMkLst>
        </pc:spChg>
        <pc:spChg chg="mod">
          <ac:chgData name="Ben Wallack" userId="9cf83be0084a0e2e" providerId="LiveId" clId="{B8E91F9C-2086-4D41-8F28-58C09A52F554}" dt="2023-09-11T19:06:22.416" v="97" actId="113"/>
          <ac:spMkLst>
            <pc:docMk/>
            <pc:sldMk cId="1572083328" sldId="333"/>
            <ac:spMk id="11" creationId="{780CEF87-34F6-E05A-575B-7911B6B617E8}"/>
          </ac:spMkLst>
        </pc:spChg>
        <pc:spChg chg="mod">
          <ac:chgData name="Ben Wallack" userId="9cf83be0084a0e2e" providerId="LiveId" clId="{B8E91F9C-2086-4D41-8F28-58C09A52F554}" dt="2023-09-11T19:06:55.043" v="108"/>
          <ac:spMkLst>
            <pc:docMk/>
            <pc:sldMk cId="1572083328" sldId="333"/>
            <ac:spMk id="12" creationId="{FED51B68-9A06-2020-E328-AA81FB0105DF}"/>
          </ac:spMkLst>
        </pc:spChg>
        <pc:spChg chg="mod">
          <ac:chgData name="Ben Wallack" userId="9cf83be0084a0e2e" providerId="LiveId" clId="{B8E91F9C-2086-4D41-8F28-58C09A52F554}" dt="2023-09-11T19:06:38.037" v="104"/>
          <ac:spMkLst>
            <pc:docMk/>
            <pc:sldMk cId="1572083328" sldId="333"/>
            <ac:spMk id="14" creationId="{FF452B5E-2F4A-499A-AF6A-C14EACDD14C2}"/>
          </ac:spMkLst>
        </pc:spChg>
        <pc:spChg chg="del topLvl">
          <ac:chgData name="Ben Wallack" userId="9cf83be0084a0e2e" providerId="LiveId" clId="{B8E91F9C-2086-4D41-8F28-58C09A52F554}" dt="2023-09-11T19:06:12.631" v="94" actId="478"/>
          <ac:spMkLst>
            <pc:docMk/>
            <pc:sldMk cId="1572083328" sldId="333"/>
            <ac:spMk id="16" creationId="{39537AF9-0A8A-A141-6EC4-43F4228498E7}"/>
          </ac:spMkLst>
        </pc:spChg>
        <pc:spChg chg="del topLvl">
          <ac:chgData name="Ben Wallack" userId="9cf83be0084a0e2e" providerId="LiveId" clId="{B8E91F9C-2086-4D41-8F28-58C09A52F554}" dt="2023-09-11T19:06:10.663" v="93" actId="478"/>
          <ac:spMkLst>
            <pc:docMk/>
            <pc:sldMk cId="1572083328" sldId="333"/>
            <ac:spMk id="17" creationId="{9B4B20A5-6135-3AA7-2B3C-CDA4E16EE799}"/>
          </ac:spMkLst>
        </pc:spChg>
        <pc:spChg chg="mod">
          <ac:chgData name="Ben Wallack" userId="9cf83be0084a0e2e" providerId="LiveId" clId="{B8E91F9C-2086-4D41-8F28-58C09A52F554}" dt="2023-09-11T19:07:01.659" v="109"/>
          <ac:spMkLst>
            <pc:docMk/>
            <pc:sldMk cId="1572083328" sldId="333"/>
            <ac:spMk id="18" creationId="{A8A613F2-E023-1096-C0BA-757DA5EBA251}"/>
          </ac:spMkLst>
        </pc:spChg>
        <pc:spChg chg="mod">
          <ac:chgData name="Ben Wallack" userId="9cf83be0084a0e2e" providerId="LiveId" clId="{B8E91F9C-2086-4D41-8F28-58C09A52F554}" dt="2023-09-11T19:06:42.171" v="106"/>
          <ac:spMkLst>
            <pc:docMk/>
            <pc:sldMk cId="1572083328" sldId="333"/>
            <ac:spMk id="20" creationId="{1BF7F080-B10B-2B08-F767-80E873BE7A2D}"/>
          </ac:spMkLst>
        </pc:spChg>
        <pc:spChg chg="mod">
          <ac:chgData name="Ben Wallack" userId="9cf83be0084a0e2e" providerId="LiveId" clId="{B8E91F9C-2086-4D41-8F28-58C09A52F554}" dt="2023-09-11T19:07:20.881" v="116"/>
          <ac:spMkLst>
            <pc:docMk/>
            <pc:sldMk cId="1572083328" sldId="333"/>
            <ac:spMk id="21" creationId="{CEC8FBBD-B375-1847-CF02-712EB059A267}"/>
          </ac:spMkLst>
        </pc:spChg>
        <pc:grpChg chg="add mod">
          <ac:chgData name="Ben Wallack" userId="9cf83be0084a0e2e" providerId="LiveId" clId="{B8E91F9C-2086-4D41-8F28-58C09A52F554}" dt="2023-09-11T19:07:10.057" v="113" actId="14100"/>
          <ac:grpSpMkLst>
            <pc:docMk/>
            <pc:sldMk cId="1572083328" sldId="333"/>
            <ac:grpSpMk id="4" creationId="{517836C9-4F5B-6715-9571-8DE427EA1084}"/>
          </ac:grpSpMkLst>
        </pc:grpChg>
        <pc:grpChg chg="del">
          <ac:chgData name="Ben Wallack" userId="9cf83be0084a0e2e" providerId="LiveId" clId="{B8E91F9C-2086-4D41-8F28-58C09A52F554}" dt="2023-09-11T19:06:07.884" v="92" actId="478"/>
          <ac:grpSpMkLst>
            <pc:docMk/>
            <pc:sldMk cId="1572083328" sldId="333"/>
            <ac:grpSpMk id="5" creationId="{D462D02E-CA33-F220-D6A8-1FE027135426}"/>
          </ac:grpSpMkLst>
        </pc:grpChg>
        <pc:grpChg chg="mod">
          <ac:chgData name="Ben Wallack" userId="9cf83be0084a0e2e" providerId="LiveId" clId="{B8E91F9C-2086-4D41-8F28-58C09A52F554}" dt="2023-09-11T19:07:12.183" v="114" actId="14100"/>
          <ac:grpSpMkLst>
            <pc:docMk/>
            <pc:sldMk cId="1572083328" sldId="333"/>
            <ac:grpSpMk id="9" creationId="{C6135A6A-1E54-B024-437E-1885659F7A53}"/>
          </ac:grpSpMkLst>
        </pc:grpChg>
        <pc:grpChg chg="add mod">
          <ac:chgData name="Ben Wallack" userId="9cf83be0084a0e2e" providerId="LiveId" clId="{B8E91F9C-2086-4D41-8F28-58C09A52F554}" dt="2023-09-11T19:07:08.006" v="112" actId="14100"/>
          <ac:grpSpMkLst>
            <pc:docMk/>
            <pc:sldMk cId="1572083328" sldId="333"/>
            <ac:grpSpMk id="13" creationId="{F66C3930-ABB1-E62A-11A6-1535F9FB1638}"/>
          </ac:grpSpMkLst>
        </pc:grpChg>
        <pc:grpChg chg="del">
          <ac:chgData name="Ben Wallack" userId="9cf83be0084a0e2e" providerId="LiveId" clId="{B8E91F9C-2086-4D41-8F28-58C09A52F554}" dt="2023-09-11T19:06:10.663" v="93" actId="478"/>
          <ac:grpSpMkLst>
            <pc:docMk/>
            <pc:sldMk cId="1572083328" sldId="333"/>
            <ac:grpSpMk id="15" creationId="{646784F1-1C22-D4B4-07C9-06EFB08FCA2E}"/>
          </ac:grpSpMkLst>
        </pc:grpChg>
        <pc:grpChg chg="add mod">
          <ac:chgData name="Ben Wallack" userId="9cf83be0084a0e2e" providerId="LiveId" clId="{B8E91F9C-2086-4D41-8F28-58C09A52F554}" dt="2023-09-11T19:07:25.900" v="117" actId="14100"/>
          <ac:grpSpMkLst>
            <pc:docMk/>
            <pc:sldMk cId="1572083328" sldId="333"/>
            <ac:grpSpMk id="19" creationId="{3998B8F9-EEC4-1798-644D-FD6DB9548617}"/>
          </ac:grpSpMkLst>
        </pc:grpChg>
      </pc:sldChg>
      <pc:sldChg chg="addSp delSp modSp mod">
        <pc:chgData name="Ben Wallack" userId="9cf83be0084a0e2e" providerId="LiveId" clId="{B8E91F9C-2086-4D41-8F28-58C09A52F554}" dt="2023-09-11T19:16:12.813" v="202" actId="1076"/>
        <pc:sldMkLst>
          <pc:docMk/>
          <pc:sldMk cId="347353903" sldId="337"/>
        </pc:sldMkLst>
        <pc:spChg chg="mod">
          <ac:chgData name="Ben Wallack" userId="9cf83be0084a0e2e" providerId="LiveId" clId="{B8E91F9C-2086-4D41-8F28-58C09A52F554}" dt="2023-09-11T18:59:08.214" v="11"/>
          <ac:spMkLst>
            <pc:docMk/>
            <pc:sldMk cId="347353903" sldId="337"/>
            <ac:spMk id="2" creationId="{66A47F5C-50EC-416A-AE8C-6F6BB4225673}"/>
          </ac:spMkLst>
        </pc:spChg>
        <pc:spChg chg="mod">
          <ac:chgData name="Ben Wallack" userId="9cf83be0084a0e2e" providerId="LiveId" clId="{B8E91F9C-2086-4D41-8F28-58C09A52F554}" dt="2023-09-11T18:59:19.973" v="12"/>
          <ac:spMkLst>
            <pc:docMk/>
            <pc:sldMk cId="347353903" sldId="337"/>
            <ac:spMk id="4" creationId="{C2D84ECC-B62B-F0FD-C990-C4450DF6E301}"/>
          </ac:spMkLst>
        </pc:spChg>
        <pc:spChg chg="mod">
          <ac:chgData name="Ben Wallack" userId="9cf83be0084a0e2e" providerId="LiveId" clId="{B8E91F9C-2086-4D41-8F28-58C09A52F554}" dt="2023-09-11T18:59:23.870" v="14" actId="1076"/>
          <ac:spMkLst>
            <pc:docMk/>
            <pc:sldMk cId="347353903" sldId="337"/>
            <ac:spMk id="5" creationId="{6F5E5F38-672E-BBA0-AAA1-850603E502AC}"/>
          </ac:spMkLst>
        </pc:spChg>
        <pc:spChg chg="mod">
          <ac:chgData name="Ben Wallack" userId="9cf83be0084a0e2e" providerId="LiveId" clId="{B8E91F9C-2086-4D41-8F28-58C09A52F554}" dt="2023-09-11T19:16:00.275" v="200" actId="113"/>
          <ac:spMkLst>
            <pc:docMk/>
            <pc:sldMk cId="347353903" sldId="337"/>
            <ac:spMk id="8" creationId="{D2EA750C-2DE4-531E-F935-D6E8CF460B47}"/>
          </ac:spMkLst>
        </pc:spChg>
        <pc:spChg chg="mod">
          <ac:chgData name="Ben Wallack" userId="9cf83be0084a0e2e" providerId="LiveId" clId="{B8E91F9C-2086-4D41-8F28-58C09A52F554}" dt="2023-09-11T19:00:03.638" v="23"/>
          <ac:spMkLst>
            <pc:docMk/>
            <pc:sldMk cId="347353903" sldId="337"/>
            <ac:spMk id="11" creationId="{780CEF87-34F6-E05A-575B-7911B6B617E8}"/>
          </ac:spMkLst>
        </pc:spChg>
        <pc:spChg chg="mod">
          <ac:chgData name="Ben Wallack" userId="9cf83be0084a0e2e" providerId="LiveId" clId="{B8E91F9C-2086-4D41-8F28-58C09A52F554}" dt="2023-09-11T18:59:27.086" v="16"/>
          <ac:spMkLst>
            <pc:docMk/>
            <pc:sldMk cId="347353903" sldId="337"/>
            <ac:spMk id="13" creationId="{F1D8B186-500E-E7E5-A750-F44C2E8C6019}"/>
          </ac:spMkLst>
        </pc:spChg>
        <pc:spChg chg="mod">
          <ac:chgData name="Ben Wallack" userId="9cf83be0084a0e2e" providerId="LiveId" clId="{B8E91F9C-2086-4D41-8F28-58C09A52F554}" dt="2023-09-11T19:00:45.229" v="36"/>
          <ac:spMkLst>
            <pc:docMk/>
            <pc:sldMk cId="347353903" sldId="337"/>
            <ac:spMk id="14" creationId="{51E1E935-D347-8631-7E05-A106A0C863CA}"/>
          </ac:spMkLst>
        </pc:spChg>
        <pc:grpChg chg="add del mod">
          <ac:chgData name="Ben Wallack" userId="9cf83be0084a0e2e" providerId="LiveId" clId="{B8E91F9C-2086-4D41-8F28-58C09A52F554}" dt="2023-09-11T18:59:24.443" v="15"/>
          <ac:grpSpMkLst>
            <pc:docMk/>
            <pc:sldMk cId="347353903" sldId="337"/>
            <ac:grpSpMk id="3" creationId="{FF8DE794-A200-443E-61FB-E639EAA15477}"/>
          </ac:grpSpMkLst>
        </pc:grpChg>
        <pc:grpChg chg="mod">
          <ac:chgData name="Ben Wallack" userId="9cf83be0084a0e2e" providerId="LiveId" clId="{B8E91F9C-2086-4D41-8F28-58C09A52F554}" dt="2023-09-11T19:16:07.535" v="201" actId="1076"/>
          <ac:grpSpMkLst>
            <pc:docMk/>
            <pc:sldMk cId="347353903" sldId="337"/>
            <ac:grpSpMk id="6" creationId="{84862994-18AC-1531-6D1D-761CCC5069FF}"/>
          </ac:grpSpMkLst>
        </pc:grpChg>
        <pc:grpChg chg="mod">
          <ac:chgData name="Ben Wallack" userId="9cf83be0084a0e2e" providerId="LiveId" clId="{B8E91F9C-2086-4D41-8F28-58C09A52F554}" dt="2023-09-11T19:00:08.424" v="24" actId="14100"/>
          <ac:grpSpMkLst>
            <pc:docMk/>
            <pc:sldMk cId="347353903" sldId="337"/>
            <ac:grpSpMk id="9" creationId="{C6135A6A-1E54-B024-437E-1885659F7A53}"/>
          </ac:grpSpMkLst>
        </pc:grpChg>
        <pc:grpChg chg="add mod">
          <ac:chgData name="Ben Wallack" userId="9cf83be0084a0e2e" providerId="LiveId" clId="{B8E91F9C-2086-4D41-8F28-58C09A52F554}" dt="2023-09-11T19:16:12.813" v="202" actId="1076"/>
          <ac:grpSpMkLst>
            <pc:docMk/>
            <pc:sldMk cId="347353903" sldId="337"/>
            <ac:grpSpMk id="12" creationId="{A144D980-8630-4146-1F5E-E74E7C9426DE}"/>
          </ac:grpSpMkLst>
        </pc:grpChg>
      </pc:sldChg>
      <pc:sldChg chg="modSp mod">
        <pc:chgData name="Ben Wallack" userId="9cf83be0084a0e2e" providerId="LiveId" clId="{B8E91F9C-2086-4D41-8F28-58C09A52F554}" dt="2023-09-11T19:16:19.863" v="204" actId="1076"/>
        <pc:sldMkLst>
          <pc:docMk/>
          <pc:sldMk cId="208751216" sldId="338"/>
        </pc:sldMkLst>
        <pc:spChg chg="mod">
          <ac:chgData name="Ben Wallack" userId="9cf83be0084a0e2e" providerId="LiveId" clId="{B8E91F9C-2086-4D41-8F28-58C09A52F554}" dt="2023-09-11T19:01:08.175" v="38" actId="14100"/>
          <ac:spMkLst>
            <pc:docMk/>
            <pc:sldMk cId="208751216" sldId="338"/>
            <ac:spMk id="2" creationId="{66A47F5C-50EC-416A-AE8C-6F6BB4225673}"/>
          </ac:spMkLst>
        </pc:spChg>
        <pc:spChg chg="mod">
          <ac:chgData name="Ben Wallack" userId="9cf83be0084a0e2e" providerId="LiveId" clId="{B8E91F9C-2086-4D41-8F28-58C09A52F554}" dt="2023-09-11T19:01:46.617" v="47" actId="115"/>
          <ac:spMkLst>
            <pc:docMk/>
            <pc:sldMk cId="208751216" sldId="338"/>
            <ac:spMk id="8" creationId="{D2EA750C-2DE4-531E-F935-D6E8CF460B47}"/>
          </ac:spMkLst>
        </pc:spChg>
        <pc:spChg chg="mod">
          <ac:chgData name="Ben Wallack" userId="9cf83be0084a0e2e" providerId="LiveId" clId="{B8E91F9C-2086-4D41-8F28-58C09A52F554}" dt="2023-09-11T19:01:15.443" v="39"/>
          <ac:spMkLst>
            <pc:docMk/>
            <pc:sldMk cId="208751216" sldId="338"/>
            <ac:spMk id="11" creationId="{780CEF87-34F6-E05A-575B-7911B6B617E8}"/>
          </ac:spMkLst>
        </pc:spChg>
        <pc:spChg chg="mod">
          <ac:chgData name="Ben Wallack" userId="9cf83be0084a0e2e" providerId="LiveId" clId="{B8E91F9C-2086-4D41-8F28-58C09A52F554}" dt="2023-09-11T19:01:20.766" v="40"/>
          <ac:spMkLst>
            <pc:docMk/>
            <pc:sldMk cId="208751216" sldId="338"/>
            <ac:spMk id="14" creationId="{096C417B-F89D-29D1-C426-1DCAC2545D44}"/>
          </ac:spMkLst>
        </pc:spChg>
        <pc:grpChg chg="mod">
          <ac:chgData name="Ben Wallack" userId="9cf83be0084a0e2e" providerId="LiveId" clId="{B8E91F9C-2086-4D41-8F28-58C09A52F554}" dt="2023-09-11T19:16:19.863" v="204" actId="1076"/>
          <ac:grpSpMkLst>
            <pc:docMk/>
            <pc:sldMk cId="208751216" sldId="338"/>
            <ac:grpSpMk id="6" creationId="{84862994-18AC-1531-6D1D-761CCC5069FF}"/>
          </ac:grpSpMkLst>
        </pc:grpChg>
        <pc:grpChg chg="mod">
          <ac:chgData name="Ben Wallack" userId="9cf83be0084a0e2e" providerId="LiveId" clId="{B8E91F9C-2086-4D41-8F28-58C09A52F554}" dt="2023-09-11T19:16:17.166" v="203" actId="1076"/>
          <ac:grpSpMkLst>
            <pc:docMk/>
            <pc:sldMk cId="208751216" sldId="338"/>
            <ac:grpSpMk id="12" creationId="{163B93BA-EE6D-29D3-3ABB-29BA89055CBE}"/>
          </ac:grpSpMkLst>
        </pc:grpChg>
      </pc:sldChg>
      <pc:sldChg chg="delSp modSp mod">
        <pc:chgData name="Ben Wallack" userId="9cf83be0084a0e2e" providerId="LiveId" clId="{B8E91F9C-2086-4D41-8F28-58C09A52F554}" dt="2023-09-11T19:16:37.993" v="206" actId="1076"/>
        <pc:sldMkLst>
          <pc:docMk/>
          <pc:sldMk cId="1120541626" sldId="339"/>
        </pc:sldMkLst>
        <pc:spChg chg="mod">
          <ac:chgData name="Ben Wallack" userId="9cf83be0084a0e2e" providerId="LiveId" clId="{B8E91F9C-2086-4D41-8F28-58C09A52F554}" dt="2023-09-11T19:07:36.809" v="118"/>
          <ac:spMkLst>
            <pc:docMk/>
            <pc:sldMk cId="1120541626" sldId="339"/>
            <ac:spMk id="2" creationId="{66A47F5C-50EC-416A-AE8C-6F6BB4225673}"/>
          </ac:spMkLst>
        </pc:spChg>
        <pc:spChg chg="mod">
          <ac:chgData name="Ben Wallack" userId="9cf83be0084a0e2e" providerId="LiveId" clId="{B8E91F9C-2086-4D41-8F28-58C09A52F554}" dt="2023-09-11T19:08:26.838" v="129" actId="113"/>
          <ac:spMkLst>
            <pc:docMk/>
            <pc:sldMk cId="1120541626" sldId="339"/>
            <ac:spMk id="5" creationId="{3FE3AFEB-18A1-43B1-1A13-2445140B8C41}"/>
          </ac:spMkLst>
        </pc:spChg>
        <pc:spChg chg="mod">
          <ac:chgData name="Ben Wallack" userId="9cf83be0084a0e2e" providerId="LiveId" clId="{B8E91F9C-2086-4D41-8F28-58C09A52F554}" dt="2023-09-11T19:09:31.504" v="144" actId="113"/>
          <ac:spMkLst>
            <pc:docMk/>
            <pc:sldMk cId="1120541626" sldId="339"/>
            <ac:spMk id="11" creationId="{780CEF87-34F6-E05A-575B-7911B6B617E8}"/>
          </ac:spMkLst>
        </pc:spChg>
        <pc:grpChg chg="mod">
          <ac:chgData name="Ben Wallack" userId="9cf83be0084a0e2e" providerId="LiveId" clId="{B8E91F9C-2086-4D41-8F28-58C09A52F554}" dt="2023-09-11T19:16:34.532" v="205" actId="1076"/>
          <ac:grpSpMkLst>
            <pc:docMk/>
            <pc:sldMk cId="1120541626" sldId="339"/>
            <ac:grpSpMk id="3" creationId="{DB4EA623-0569-1896-576F-153C631950F9}"/>
          </ac:grpSpMkLst>
        </pc:grpChg>
        <pc:grpChg chg="del">
          <ac:chgData name="Ben Wallack" userId="9cf83be0084a0e2e" providerId="LiveId" clId="{B8E91F9C-2086-4D41-8F28-58C09A52F554}" dt="2023-09-11T19:07:59.354" v="121" actId="478"/>
          <ac:grpSpMkLst>
            <pc:docMk/>
            <pc:sldMk cId="1120541626" sldId="339"/>
            <ac:grpSpMk id="6" creationId="{FA50272E-0D6A-DC3E-F4FA-B59996AE0442}"/>
          </ac:grpSpMkLst>
        </pc:grpChg>
        <pc:grpChg chg="mod">
          <ac:chgData name="Ben Wallack" userId="9cf83be0084a0e2e" providerId="LiveId" clId="{B8E91F9C-2086-4D41-8F28-58C09A52F554}" dt="2023-09-11T19:16:37.993" v="206" actId="1076"/>
          <ac:grpSpMkLst>
            <pc:docMk/>
            <pc:sldMk cId="1120541626" sldId="339"/>
            <ac:grpSpMk id="9" creationId="{C6135A6A-1E54-B024-437E-1885659F7A53}"/>
          </ac:grpSpMkLst>
        </pc:grpChg>
      </pc:sldChg>
      <pc:sldChg chg="modSp del mod">
        <pc:chgData name="Ben Wallack" userId="9cf83be0084a0e2e" providerId="LiveId" clId="{B8E91F9C-2086-4D41-8F28-58C09A52F554}" dt="2023-09-11T19:03:29.496" v="62" actId="47"/>
        <pc:sldMkLst>
          <pc:docMk/>
          <pc:sldMk cId="4038178177" sldId="341"/>
        </pc:sldMkLst>
        <pc:spChg chg="mod">
          <ac:chgData name="Ben Wallack" userId="9cf83be0084a0e2e" providerId="LiveId" clId="{B8E91F9C-2086-4D41-8F28-58C09A52F554}" dt="2023-09-11T19:03:24.329" v="61" actId="1076"/>
          <ac:spMkLst>
            <pc:docMk/>
            <pc:sldMk cId="4038178177" sldId="341"/>
            <ac:spMk id="2" creationId="{66A47F5C-50EC-416A-AE8C-6F6BB4225673}"/>
          </ac:spMkLst>
        </pc:spChg>
      </pc:sldChg>
      <pc:sldChg chg="addSp delSp modSp mod">
        <pc:chgData name="Ben Wallack" userId="9cf83be0084a0e2e" providerId="LiveId" clId="{B8E91F9C-2086-4D41-8F28-58C09A52F554}" dt="2023-09-11T19:05:47.768" v="91"/>
        <pc:sldMkLst>
          <pc:docMk/>
          <pc:sldMk cId="3697853139" sldId="342"/>
        </pc:sldMkLst>
        <pc:spChg chg="mod">
          <ac:chgData name="Ben Wallack" userId="9cf83be0084a0e2e" providerId="LiveId" clId="{B8E91F9C-2086-4D41-8F28-58C09A52F554}" dt="2023-09-11T19:03:37.883" v="64" actId="20577"/>
          <ac:spMkLst>
            <pc:docMk/>
            <pc:sldMk cId="3697853139" sldId="342"/>
            <ac:spMk id="2" creationId="{66A47F5C-50EC-416A-AE8C-6F6BB4225673}"/>
          </ac:spMkLst>
        </pc:spChg>
        <pc:spChg chg="mod">
          <ac:chgData name="Ben Wallack" userId="9cf83be0084a0e2e" providerId="LiveId" clId="{B8E91F9C-2086-4D41-8F28-58C09A52F554}" dt="2023-09-11T19:04:46.578" v="77"/>
          <ac:spMkLst>
            <pc:docMk/>
            <pc:sldMk cId="3697853139" sldId="342"/>
            <ac:spMk id="6" creationId="{2ACE3FFE-AED9-D3F3-EE14-644F89614CBB}"/>
          </ac:spMkLst>
        </pc:spChg>
        <pc:spChg chg="mod">
          <ac:chgData name="Ben Wallack" userId="9cf83be0084a0e2e" providerId="LiveId" clId="{B8E91F9C-2086-4D41-8F28-58C09A52F554}" dt="2023-09-11T19:04:10.503" v="70"/>
          <ac:spMkLst>
            <pc:docMk/>
            <pc:sldMk cId="3697853139" sldId="342"/>
            <ac:spMk id="8" creationId="{2E0AA0D1-7116-95FF-CA4D-063FC5CD4DC7}"/>
          </ac:spMkLst>
        </pc:spChg>
        <pc:spChg chg="mod">
          <ac:chgData name="Ben Wallack" userId="9cf83be0084a0e2e" providerId="LiveId" clId="{B8E91F9C-2086-4D41-8F28-58C09A52F554}" dt="2023-09-11T19:03:57.593" v="67"/>
          <ac:spMkLst>
            <pc:docMk/>
            <pc:sldMk cId="3697853139" sldId="342"/>
            <ac:spMk id="11" creationId="{780CEF87-34F6-E05A-575B-7911B6B617E8}"/>
          </ac:spMkLst>
        </pc:spChg>
        <pc:spChg chg="mod">
          <ac:chgData name="Ben Wallack" userId="9cf83be0084a0e2e" providerId="LiveId" clId="{B8E91F9C-2086-4D41-8F28-58C09A52F554}" dt="2023-09-11T19:04:16.716" v="71"/>
          <ac:spMkLst>
            <pc:docMk/>
            <pc:sldMk cId="3697853139" sldId="342"/>
            <ac:spMk id="14" creationId="{985602BD-D3C6-9677-05DE-F326CD89A2FB}"/>
          </ac:spMkLst>
        </pc:spChg>
        <pc:spChg chg="mod">
          <ac:chgData name="Ben Wallack" userId="9cf83be0084a0e2e" providerId="LiveId" clId="{B8E91F9C-2086-4D41-8F28-58C09A52F554}" dt="2023-09-11T19:05:02.460" v="80"/>
          <ac:spMkLst>
            <pc:docMk/>
            <pc:sldMk cId="3697853139" sldId="342"/>
            <ac:spMk id="20" creationId="{97F32900-1A95-B219-D935-F55540852132}"/>
          </ac:spMkLst>
        </pc:spChg>
        <pc:spChg chg="mod">
          <ac:chgData name="Ben Wallack" userId="9cf83be0084a0e2e" providerId="LiveId" clId="{B8E91F9C-2086-4D41-8F28-58C09A52F554}" dt="2023-09-11T19:05:23.217" v="84"/>
          <ac:spMkLst>
            <pc:docMk/>
            <pc:sldMk cId="3697853139" sldId="342"/>
            <ac:spMk id="26" creationId="{63F88F3A-9127-948E-98BF-16BE2150F1AB}"/>
          </ac:spMkLst>
        </pc:spChg>
        <pc:spChg chg="mod">
          <ac:chgData name="Ben Wallack" userId="9cf83be0084a0e2e" providerId="LiveId" clId="{B8E91F9C-2086-4D41-8F28-58C09A52F554}" dt="2023-09-11T19:05:47.768" v="91"/>
          <ac:spMkLst>
            <pc:docMk/>
            <pc:sldMk cId="3697853139" sldId="342"/>
            <ac:spMk id="27" creationId="{A16F8DBD-03BE-6C20-0CD9-2ACB9A337845}"/>
          </ac:spMkLst>
        </pc:spChg>
        <pc:grpChg chg="mod">
          <ac:chgData name="Ben Wallack" userId="9cf83be0084a0e2e" providerId="LiveId" clId="{B8E91F9C-2086-4D41-8F28-58C09A52F554}" dt="2023-09-11T19:04:36.884" v="75" actId="14100"/>
          <ac:grpSpMkLst>
            <pc:docMk/>
            <pc:sldMk cId="3697853139" sldId="342"/>
            <ac:grpSpMk id="3" creationId="{FEDF4A1D-0FA3-9AC0-432D-E8E593B1FB75}"/>
          </ac:grpSpMkLst>
        </pc:grpChg>
        <pc:grpChg chg="mod">
          <ac:chgData name="Ben Wallack" userId="9cf83be0084a0e2e" providerId="LiveId" clId="{B8E91F9C-2086-4D41-8F28-58C09A52F554}" dt="2023-09-11T19:05:35.294" v="89" actId="1076"/>
          <ac:grpSpMkLst>
            <pc:docMk/>
            <pc:sldMk cId="3697853139" sldId="342"/>
            <ac:grpSpMk id="4" creationId="{E4AD0816-8147-E09D-733F-370B385D39A2}"/>
          </ac:grpSpMkLst>
        </pc:grpChg>
        <pc:grpChg chg="mod">
          <ac:chgData name="Ben Wallack" userId="9cf83be0084a0e2e" providerId="LiveId" clId="{B8E91F9C-2086-4D41-8F28-58C09A52F554}" dt="2023-09-11T19:04:39.439" v="76" actId="14100"/>
          <ac:grpSpMkLst>
            <pc:docMk/>
            <pc:sldMk cId="3697853139" sldId="342"/>
            <ac:grpSpMk id="9" creationId="{C6135A6A-1E54-B024-437E-1885659F7A53}"/>
          </ac:grpSpMkLst>
        </pc:grpChg>
        <pc:grpChg chg="mod">
          <ac:chgData name="Ben Wallack" userId="9cf83be0084a0e2e" providerId="LiveId" clId="{B8E91F9C-2086-4D41-8F28-58C09A52F554}" dt="2023-09-11T19:04:34.088" v="74" actId="14100"/>
          <ac:grpSpMkLst>
            <pc:docMk/>
            <pc:sldMk cId="3697853139" sldId="342"/>
            <ac:grpSpMk id="12" creationId="{2BB48A2E-198D-1BC9-4D00-EF1CD173FD78}"/>
          </ac:grpSpMkLst>
        </pc:grpChg>
        <pc:grpChg chg="del">
          <ac:chgData name="Ben Wallack" userId="9cf83be0084a0e2e" providerId="LiveId" clId="{B8E91F9C-2086-4D41-8F28-58C09A52F554}" dt="2023-09-11T19:03:42.280" v="65" actId="478"/>
          <ac:grpSpMkLst>
            <pc:docMk/>
            <pc:sldMk cId="3697853139" sldId="342"/>
            <ac:grpSpMk id="15" creationId="{1E37B097-87E2-E0A2-6E78-D0DAF0B3203C}"/>
          </ac:grpSpMkLst>
        </pc:grpChg>
        <pc:grpChg chg="mod">
          <ac:chgData name="Ben Wallack" userId="9cf83be0084a0e2e" providerId="LiveId" clId="{B8E91F9C-2086-4D41-8F28-58C09A52F554}" dt="2023-09-11T19:05:38.493" v="90" actId="1076"/>
          <ac:grpSpMkLst>
            <pc:docMk/>
            <pc:sldMk cId="3697853139" sldId="342"/>
            <ac:grpSpMk id="18" creationId="{26A4776A-3C96-5E9A-14E5-627D42FDE634}"/>
          </ac:grpSpMkLst>
        </pc:grpChg>
        <pc:grpChg chg="del">
          <ac:chgData name="Ben Wallack" userId="9cf83be0084a0e2e" providerId="LiveId" clId="{B8E91F9C-2086-4D41-8F28-58C09A52F554}" dt="2023-09-11T19:03:43.150" v="66" actId="478"/>
          <ac:grpSpMkLst>
            <pc:docMk/>
            <pc:sldMk cId="3697853139" sldId="342"/>
            <ac:grpSpMk id="22" creationId="{FF0AC710-4EA9-C368-648D-D37E870C55CC}"/>
          </ac:grpSpMkLst>
        </pc:grpChg>
        <pc:grpChg chg="add mod">
          <ac:chgData name="Ben Wallack" userId="9cf83be0084a0e2e" providerId="LiveId" clId="{B8E91F9C-2086-4D41-8F28-58C09A52F554}" dt="2023-09-11T19:05:26.331" v="85" actId="1076"/>
          <ac:grpSpMkLst>
            <pc:docMk/>
            <pc:sldMk cId="3697853139" sldId="342"/>
            <ac:grpSpMk id="25" creationId="{F92839EB-7E3A-1B5B-092A-4C5EFB3C1112}"/>
          </ac:grpSpMkLst>
        </pc:grpChg>
      </pc:sldChg>
      <pc:sldChg chg="addSp delSp modSp add mod">
        <pc:chgData name="Ben Wallack" userId="9cf83be0084a0e2e" providerId="LiveId" clId="{B8E91F9C-2086-4D41-8F28-58C09A52F554}" dt="2023-09-11T19:11:47.542" v="170" actId="115"/>
        <pc:sldMkLst>
          <pc:docMk/>
          <pc:sldMk cId="4266211200" sldId="343"/>
        </pc:sldMkLst>
        <pc:spChg chg="mod">
          <ac:chgData name="Ben Wallack" userId="9cf83be0084a0e2e" providerId="LiveId" clId="{B8E91F9C-2086-4D41-8F28-58C09A52F554}" dt="2023-09-11T19:09:48.102" v="146"/>
          <ac:spMkLst>
            <pc:docMk/>
            <pc:sldMk cId="4266211200" sldId="343"/>
            <ac:spMk id="2" creationId="{66A47F5C-50EC-416A-AE8C-6F6BB4225673}"/>
          </ac:spMkLst>
        </pc:spChg>
        <pc:spChg chg="del topLvl">
          <ac:chgData name="Ben Wallack" userId="9cf83be0084a0e2e" providerId="LiveId" clId="{B8E91F9C-2086-4D41-8F28-58C09A52F554}" dt="2023-09-11T19:10:16.267" v="147" actId="478"/>
          <ac:spMkLst>
            <pc:docMk/>
            <pc:sldMk cId="4266211200" sldId="343"/>
            <ac:spMk id="4" creationId="{E2C2C9DB-5670-5CA3-5F2C-0EA443A20F20}"/>
          </ac:spMkLst>
        </pc:spChg>
        <pc:spChg chg="del topLvl">
          <ac:chgData name="Ben Wallack" userId="9cf83be0084a0e2e" providerId="LiveId" clId="{B8E91F9C-2086-4D41-8F28-58C09A52F554}" dt="2023-09-11T19:10:21.655" v="149" actId="478"/>
          <ac:spMkLst>
            <pc:docMk/>
            <pc:sldMk cId="4266211200" sldId="343"/>
            <ac:spMk id="5" creationId="{3FE3AFEB-18A1-43B1-1A13-2445140B8C41}"/>
          </ac:spMkLst>
        </pc:spChg>
        <pc:spChg chg="mod">
          <ac:chgData name="Ben Wallack" userId="9cf83be0084a0e2e" providerId="LiveId" clId="{B8E91F9C-2086-4D41-8F28-58C09A52F554}" dt="2023-09-11T19:10:25.917" v="151"/>
          <ac:spMkLst>
            <pc:docMk/>
            <pc:sldMk cId="4266211200" sldId="343"/>
            <ac:spMk id="7" creationId="{67697F47-8A63-D490-94C2-29A74414B7B3}"/>
          </ac:spMkLst>
        </pc:spChg>
        <pc:spChg chg="mod">
          <ac:chgData name="Ben Wallack" userId="9cf83be0084a0e2e" providerId="LiveId" clId="{B8E91F9C-2086-4D41-8F28-58C09A52F554}" dt="2023-09-11T19:11:47.542" v="170" actId="115"/>
          <ac:spMkLst>
            <pc:docMk/>
            <pc:sldMk cId="4266211200" sldId="343"/>
            <ac:spMk id="8" creationId="{9DD6FB75-9329-0CE6-7E83-AD7111A59A31}"/>
          </ac:spMkLst>
        </pc:spChg>
        <pc:spChg chg="mod">
          <ac:chgData name="Ben Wallack" userId="9cf83be0084a0e2e" providerId="LiveId" clId="{B8E91F9C-2086-4D41-8F28-58C09A52F554}" dt="2023-09-11T19:11:20.152" v="165" actId="115"/>
          <ac:spMkLst>
            <pc:docMk/>
            <pc:sldMk cId="4266211200" sldId="343"/>
            <ac:spMk id="11" creationId="{780CEF87-34F6-E05A-575B-7911B6B617E8}"/>
          </ac:spMkLst>
        </pc:spChg>
        <pc:grpChg chg="del">
          <ac:chgData name="Ben Wallack" userId="9cf83be0084a0e2e" providerId="LiveId" clId="{B8E91F9C-2086-4D41-8F28-58C09A52F554}" dt="2023-09-11T19:10:16.267" v="147" actId="478"/>
          <ac:grpSpMkLst>
            <pc:docMk/>
            <pc:sldMk cId="4266211200" sldId="343"/>
            <ac:grpSpMk id="3" creationId="{DB4EA623-0569-1896-576F-153C631950F9}"/>
          </ac:grpSpMkLst>
        </pc:grpChg>
        <pc:grpChg chg="add mod">
          <ac:chgData name="Ben Wallack" userId="9cf83be0084a0e2e" providerId="LiveId" clId="{B8E91F9C-2086-4D41-8F28-58C09A52F554}" dt="2023-09-11T19:11:32.782" v="167" actId="1076"/>
          <ac:grpSpMkLst>
            <pc:docMk/>
            <pc:sldMk cId="4266211200" sldId="343"/>
            <ac:grpSpMk id="6" creationId="{F44F269E-9D11-E3E9-6513-C0A63E4E48CD}"/>
          </ac:grpSpMkLst>
        </pc:grpChg>
        <pc:grpChg chg="mod">
          <ac:chgData name="Ben Wallack" userId="9cf83be0084a0e2e" providerId="LiveId" clId="{B8E91F9C-2086-4D41-8F28-58C09A52F554}" dt="2023-09-11T19:11:07.986" v="161" actId="14100"/>
          <ac:grpSpMkLst>
            <pc:docMk/>
            <pc:sldMk cId="4266211200" sldId="343"/>
            <ac:grpSpMk id="9" creationId="{C6135A6A-1E54-B024-437E-1885659F7A53}"/>
          </ac:grpSpMkLst>
        </pc:grpChg>
        <pc:picChg chg="add del">
          <ac:chgData name="Ben Wallack" userId="9cf83be0084a0e2e" providerId="LiveId" clId="{B8E91F9C-2086-4D41-8F28-58C09A52F554}" dt="2023-09-11T19:10:41.425" v="155" actId="478"/>
          <ac:picMkLst>
            <pc:docMk/>
            <pc:sldMk cId="4266211200" sldId="343"/>
            <ac:picMk id="12" creationId="{072E0138-DA04-6335-901F-82554212CBDF}"/>
          </ac:picMkLst>
        </pc:picChg>
        <pc:picChg chg="add del">
          <ac:chgData name="Ben Wallack" userId="9cf83be0084a0e2e" providerId="LiveId" clId="{B8E91F9C-2086-4D41-8F28-58C09A52F554}" dt="2023-09-11T19:10:46.360" v="157" actId="478"/>
          <ac:picMkLst>
            <pc:docMk/>
            <pc:sldMk cId="4266211200" sldId="343"/>
            <ac:picMk id="13" creationId="{789B805A-840C-DFAD-5413-60D49457D344}"/>
          </ac:picMkLst>
        </pc:picChg>
        <pc:picChg chg="add del">
          <ac:chgData name="Ben Wallack" userId="9cf83be0084a0e2e" providerId="LiveId" clId="{B8E91F9C-2086-4D41-8F28-58C09A52F554}" dt="2023-09-11T19:10:55.309" v="159" actId="478"/>
          <ac:picMkLst>
            <pc:docMk/>
            <pc:sldMk cId="4266211200" sldId="343"/>
            <ac:picMk id="14" creationId="{C455FFB6-26FC-A930-3172-4B3024778197}"/>
          </ac:picMkLst>
        </pc:picChg>
      </pc:sldChg>
      <pc:sldChg chg="add del">
        <pc:chgData name="Ben Wallack" userId="9cf83be0084a0e2e" providerId="LiveId" clId="{B8E91F9C-2086-4D41-8F28-58C09A52F554}" dt="2023-09-11T19:12:25.110" v="174" actId="47"/>
        <pc:sldMkLst>
          <pc:docMk/>
          <pc:sldMk cId="4217468890" sldId="344"/>
        </pc:sldMkLst>
      </pc:sldChg>
      <pc:sldChg chg="addSp delSp modSp add mod">
        <pc:chgData name="Ben Wallack" userId="9cf83be0084a0e2e" providerId="LiveId" clId="{B8E91F9C-2086-4D41-8F28-58C09A52F554}" dt="2023-09-11T19:14:06.098" v="198"/>
        <pc:sldMkLst>
          <pc:docMk/>
          <pc:sldMk cId="2777788209" sldId="345"/>
        </pc:sldMkLst>
        <pc:spChg chg="mod">
          <ac:chgData name="Ben Wallack" userId="9cf83be0084a0e2e" providerId="LiveId" clId="{B8E91F9C-2086-4D41-8F28-58C09A52F554}" dt="2023-09-11T19:12:36.712" v="176" actId="20577"/>
          <ac:spMkLst>
            <pc:docMk/>
            <pc:sldMk cId="2777788209" sldId="345"/>
            <ac:spMk id="2" creationId="{66A47F5C-50EC-416A-AE8C-6F6BB4225673}"/>
          </ac:spMkLst>
        </pc:spChg>
        <pc:spChg chg="mod">
          <ac:chgData name="Ben Wallack" userId="9cf83be0084a0e2e" providerId="LiveId" clId="{B8E91F9C-2086-4D41-8F28-58C09A52F554}" dt="2023-09-11T19:12:53.384" v="178"/>
          <ac:spMkLst>
            <pc:docMk/>
            <pc:sldMk cId="2777788209" sldId="345"/>
            <ac:spMk id="8" creationId="{2E0AA0D1-7116-95FF-CA4D-063FC5CD4DC7}"/>
          </ac:spMkLst>
        </pc:spChg>
        <pc:spChg chg="mod">
          <ac:chgData name="Ben Wallack" userId="9cf83be0084a0e2e" providerId="LiveId" clId="{B8E91F9C-2086-4D41-8F28-58C09A52F554}" dt="2023-09-11T19:12:44.826" v="177"/>
          <ac:spMkLst>
            <pc:docMk/>
            <pc:sldMk cId="2777788209" sldId="345"/>
            <ac:spMk id="11" creationId="{780CEF87-34F6-E05A-575B-7911B6B617E8}"/>
          </ac:spMkLst>
        </pc:spChg>
        <pc:spChg chg="mod">
          <ac:chgData name="Ben Wallack" userId="9cf83be0084a0e2e" providerId="LiveId" clId="{B8E91F9C-2086-4D41-8F28-58C09A52F554}" dt="2023-09-11T19:13:09.322" v="182"/>
          <ac:spMkLst>
            <pc:docMk/>
            <pc:sldMk cId="2777788209" sldId="345"/>
            <ac:spMk id="16" creationId="{DAAF45D8-341A-DF10-A8DF-F3B8C4411C77}"/>
          </ac:spMkLst>
        </pc:spChg>
        <pc:spChg chg="mod">
          <ac:chgData name="Ben Wallack" userId="9cf83be0084a0e2e" providerId="LiveId" clId="{B8E91F9C-2086-4D41-8F28-58C09A52F554}" dt="2023-09-11T19:13:32.007" v="190" actId="1076"/>
          <ac:spMkLst>
            <pc:docMk/>
            <pc:sldMk cId="2777788209" sldId="345"/>
            <ac:spMk id="20" creationId="{97F32900-1A95-B219-D935-F55540852132}"/>
          </ac:spMkLst>
        </pc:spChg>
        <pc:spChg chg="mod">
          <ac:chgData name="Ben Wallack" userId="9cf83be0084a0e2e" providerId="LiveId" clId="{B8E91F9C-2086-4D41-8F28-58C09A52F554}" dt="2023-09-11T19:13:17.812" v="184"/>
          <ac:spMkLst>
            <pc:docMk/>
            <pc:sldMk cId="2777788209" sldId="345"/>
            <ac:spMk id="21" creationId="{607E894E-CDE3-377A-795B-6B8407BBF508}"/>
          </ac:spMkLst>
        </pc:spChg>
        <pc:spChg chg="mod">
          <ac:chgData name="Ben Wallack" userId="9cf83be0084a0e2e" providerId="LiveId" clId="{B8E91F9C-2086-4D41-8F28-58C09A52F554}" dt="2023-09-11T19:13:43.252" v="192"/>
          <ac:spMkLst>
            <pc:docMk/>
            <pc:sldMk cId="2777788209" sldId="345"/>
            <ac:spMk id="23" creationId="{1859E4A6-0FBE-7E03-5E7A-B6678DC4BC40}"/>
          </ac:spMkLst>
        </pc:spChg>
        <pc:spChg chg="mod">
          <ac:chgData name="Ben Wallack" userId="9cf83be0084a0e2e" providerId="LiveId" clId="{B8E91F9C-2086-4D41-8F28-58C09A52F554}" dt="2023-09-11T19:14:06.098" v="198"/>
          <ac:spMkLst>
            <pc:docMk/>
            <pc:sldMk cId="2777788209" sldId="345"/>
            <ac:spMk id="24" creationId="{5BC9C290-FD97-BA0E-A20E-888F15BC0915}"/>
          </ac:spMkLst>
        </pc:spChg>
        <pc:spChg chg="mod">
          <ac:chgData name="Ben Wallack" userId="9cf83be0084a0e2e" providerId="LiveId" clId="{B8E91F9C-2086-4D41-8F28-58C09A52F554}" dt="2023-09-11T19:13:44.509" v="193"/>
          <ac:spMkLst>
            <pc:docMk/>
            <pc:sldMk cId="2777788209" sldId="345"/>
            <ac:spMk id="29" creationId="{ACAFE3DD-350D-6A2E-92DB-9F92D7F263F5}"/>
          </ac:spMkLst>
        </pc:spChg>
        <pc:spChg chg="mod">
          <ac:chgData name="Ben Wallack" userId="9cf83be0084a0e2e" providerId="LiveId" clId="{B8E91F9C-2086-4D41-8F28-58C09A52F554}" dt="2023-09-11T19:14:00.759" v="197"/>
          <ac:spMkLst>
            <pc:docMk/>
            <pc:sldMk cId="2777788209" sldId="345"/>
            <ac:spMk id="30" creationId="{3D8C6989-A06E-9F8B-1B63-70D8C4403905}"/>
          </ac:spMkLst>
        </pc:spChg>
        <pc:grpChg chg="mod">
          <ac:chgData name="Ben Wallack" userId="9cf83be0084a0e2e" providerId="LiveId" clId="{B8E91F9C-2086-4D41-8F28-58C09A52F554}" dt="2023-09-11T19:13:02.724" v="180" actId="14100"/>
          <ac:grpSpMkLst>
            <pc:docMk/>
            <pc:sldMk cId="2777788209" sldId="345"/>
            <ac:grpSpMk id="3" creationId="{FEDF4A1D-0FA3-9AC0-432D-E8E593B1FB75}"/>
          </ac:grpSpMkLst>
        </pc:grpChg>
        <pc:grpChg chg="del">
          <ac:chgData name="Ben Wallack" userId="9cf83be0084a0e2e" providerId="LiveId" clId="{B8E91F9C-2086-4D41-8F28-58C09A52F554}" dt="2023-09-11T19:13:19.362" v="185" actId="478"/>
          <ac:grpSpMkLst>
            <pc:docMk/>
            <pc:sldMk cId="2777788209" sldId="345"/>
            <ac:grpSpMk id="4" creationId="{E4AD0816-8147-E09D-733F-370B385D39A2}"/>
          </ac:grpSpMkLst>
        </pc:grpChg>
        <pc:grpChg chg="del">
          <ac:chgData name="Ben Wallack" userId="9cf83be0084a0e2e" providerId="LiveId" clId="{B8E91F9C-2086-4D41-8F28-58C09A52F554}" dt="2023-09-11T19:12:56.646" v="179" actId="478"/>
          <ac:grpSpMkLst>
            <pc:docMk/>
            <pc:sldMk cId="2777788209" sldId="345"/>
            <ac:grpSpMk id="12" creationId="{2BB48A2E-198D-1BC9-4D00-EF1CD173FD78}"/>
          </ac:grpSpMkLst>
        </pc:grpChg>
        <pc:grpChg chg="add mod">
          <ac:chgData name="Ben Wallack" userId="9cf83be0084a0e2e" providerId="LiveId" clId="{B8E91F9C-2086-4D41-8F28-58C09A52F554}" dt="2023-09-11T19:13:11.946" v="183" actId="1076"/>
          <ac:grpSpMkLst>
            <pc:docMk/>
            <pc:sldMk cId="2777788209" sldId="345"/>
            <ac:grpSpMk id="15" creationId="{F503C642-27FF-3660-F604-DEB816D87B44}"/>
          </ac:grpSpMkLst>
        </pc:grpChg>
        <pc:grpChg chg="mod">
          <ac:chgData name="Ben Wallack" userId="9cf83be0084a0e2e" providerId="LiveId" clId="{B8E91F9C-2086-4D41-8F28-58C09A52F554}" dt="2023-09-11T19:13:35.985" v="191" actId="1076"/>
          <ac:grpSpMkLst>
            <pc:docMk/>
            <pc:sldMk cId="2777788209" sldId="345"/>
            <ac:grpSpMk id="18" creationId="{26A4776A-3C96-5E9A-14E5-627D42FDE634}"/>
          </ac:grpSpMkLst>
        </pc:grpChg>
        <pc:grpChg chg="add mod">
          <ac:chgData name="Ben Wallack" userId="9cf83be0084a0e2e" providerId="LiveId" clId="{B8E91F9C-2086-4D41-8F28-58C09A52F554}" dt="2023-09-11T19:13:55.474" v="196" actId="1076"/>
          <ac:grpSpMkLst>
            <pc:docMk/>
            <pc:sldMk cId="2777788209" sldId="345"/>
            <ac:grpSpMk id="22" creationId="{27A46D7E-0FB2-5566-511E-61B8855B7E8A}"/>
          </ac:grpSpMkLst>
        </pc:grpChg>
        <pc:grpChg chg="del">
          <ac:chgData name="Ben Wallack" userId="9cf83be0084a0e2e" providerId="LiveId" clId="{B8E91F9C-2086-4D41-8F28-58C09A52F554}" dt="2023-09-11T19:13:07.191" v="181" actId="478"/>
          <ac:grpSpMkLst>
            <pc:docMk/>
            <pc:sldMk cId="2777788209" sldId="345"/>
            <ac:grpSpMk id="25" creationId="{F92839EB-7E3A-1B5B-092A-4C5EFB3C1112}"/>
          </ac:grpSpMkLst>
        </pc:grpChg>
        <pc:grpChg chg="add mod">
          <ac:chgData name="Ben Wallack" userId="9cf83be0084a0e2e" providerId="LiveId" clId="{B8E91F9C-2086-4D41-8F28-58C09A52F554}" dt="2023-09-11T19:13:49.410" v="195" actId="1076"/>
          <ac:grpSpMkLst>
            <pc:docMk/>
            <pc:sldMk cId="2777788209" sldId="345"/>
            <ac:grpSpMk id="28" creationId="{06329503-CC72-3732-10E9-A535DED875E2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11/15/2023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11/15/2023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11/15/2023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11/15/2023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11/15/2023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11/15/2023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11/15/2023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11/15/2023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11/15/2023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11/15/2023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9999" y="241164"/>
            <a:ext cx="5166166" cy="3494791"/>
          </a:xfrm>
        </p:spPr>
        <p:txBody>
          <a:bodyPr>
            <a:norm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New York Energy Consumers Council, </a:t>
            </a:r>
            <a:b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Board Member Meeting </a:t>
            </a:r>
            <a:b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Thursday, November 16, 2023</a:t>
            </a:r>
            <a:b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2"/>
            <a:ext cx="4829101" cy="1238616"/>
          </a:xfrm>
        </p:spPr>
        <p:txBody>
          <a:bodyPr>
            <a:normAutofit fontScale="92500" lnSpcReduction="10000"/>
          </a:bodyPr>
          <a:lstStyle/>
          <a:p>
            <a:r>
              <a:rPr lang="en-US" sz="1800" b="1" dirty="0">
                <a:effectLst/>
                <a:ea typeface="Calibri" panose="020F0502020204030204" pitchFamily="34" charset="0"/>
              </a:rPr>
              <a:t>Presenter: </a:t>
            </a:r>
          </a:p>
          <a:p>
            <a:r>
              <a:rPr lang="en-US" sz="1800" b="1" dirty="0">
                <a:effectLst/>
                <a:ea typeface="Calibri" panose="020F0502020204030204" pitchFamily="34" charset="0"/>
              </a:rPr>
              <a:t>George Diamantopoulos, Esq., </a:t>
            </a:r>
          </a:p>
          <a:p>
            <a:r>
              <a:rPr lang="en-US" sz="1800" b="1" dirty="0">
                <a:effectLst/>
                <a:ea typeface="Calibri" panose="020F0502020204030204" pitchFamily="34" charset="0"/>
              </a:rPr>
              <a:t>Counsel to the NYECC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789" y="1251658"/>
            <a:ext cx="10605246" cy="628900"/>
          </a:xfrm>
        </p:spPr>
        <p:txBody>
          <a:bodyPr>
            <a:noAutofit/>
          </a:bodyPr>
          <a:lstStyle/>
          <a:p>
            <a:r>
              <a:rPr lang="en-US" sz="3600" dirty="0"/>
              <a:t>Con Edison Steam Rate Case (22-S-0659)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6135A6A-1E54-B024-437E-1885659F7A53}"/>
              </a:ext>
            </a:extLst>
          </p:cNvPr>
          <p:cNvGrpSpPr/>
          <p:nvPr/>
        </p:nvGrpSpPr>
        <p:grpSpPr>
          <a:xfrm>
            <a:off x="686097" y="1977267"/>
            <a:ext cx="10429316" cy="489014"/>
            <a:chOff x="-355238" y="3064870"/>
            <a:chExt cx="7121437" cy="878356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E137D6F-FA7A-BBAD-816E-090907BB22D4}"/>
                </a:ext>
              </a:extLst>
            </p:cNvPr>
            <p:cNvSpPr/>
            <p:nvPr/>
          </p:nvSpPr>
          <p:spPr>
            <a:xfrm>
              <a:off x="-274681" y="3119338"/>
              <a:ext cx="7040880" cy="7970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200"/>
            </a:p>
          </p:txBody>
        </p:sp>
        <p:sp>
          <p:nvSpPr>
            <p:cNvPr id="11" name="Rectangle: Rounded Corners 5">
              <a:extLst>
                <a:ext uri="{FF2B5EF4-FFF2-40B4-BE49-F238E27FC236}">
                  <a16:creationId xmlns:a16="http://schemas.microsoft.com/office/drawing/2014/main" id="{780CEF87-34F6-E05A-575B-7911B6B617E8}"/>
                </a:ext>
              </a:extLst>
            </p:cNvPr>
            <p:cNvSpPr txBox="1"/>
            <p:nvPr/>
          </p:nvSpPr>
          <p:spPr>
            <a:xfrm>
              <a:off x="-355238" y="3064870"/>
              <a:ext cx="6963064" cy="8783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129" tIns="0" rIns="266129" bIns="0" numCol="1" spcCol="1270" anchor="ctr" anchorCtr="0">
              <a:noAutofit/>
            </a:bodyPr>
            <a:lstStyle/>
            <a:p>
              <a:r>
                <a:rPr lang="en-US" sz="22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NYECC is not a signatory to the Joint Proposal</a:t>
              </a:r>
            </a:p>
          </p:txBody>
        </p:sp>
      </p:grpSp>
      <p:sp>
        <p:nvSpPr>
          <p:cNvPr id="20" name="Rectangle: Rounded Corners 5">
            <a:extLst>
              <a:ext uri="{FF2B5EF4-FFF2-40B4-BE49-F238E27FC236}">
                <a16:creationId xmlns:a16="http://schemas.microsoft.com/office/drawing/2014/main" id="{97F32900-1A95-B219-D935-F55540852132}"/>
              </a:ext>
            </a:extLst>
          </p:cNvPr>
          <p:cNvSpPr txBox="1"/>
          <p:nvPr/>
        </p:nvSpPr>
        <p:spPr>
          <a:xfrm>
            <a:off x="902288" y="4045202"/>
            <a:ext cx="9346715" cy="67333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66129" tIns="0" rIns="266129" bIns="0" numCol="1" spcCol="1270" anchor="ctr" anchorCtr="0">
            <a:no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4/10/23 – 18-M-0084 – NYSERDA Report Assessing Energy Efficiency and Building Electrification Potential in NYS Residential and Commercial Buildings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4862994-18AC-1531-6D1D-761CCC5069FF}"/>
              </a:ext>
            </a:extLst>
          </p:cNvPr>
          <p:cNvGrpSpPr/>
          <p:nvPr/>
        </p:nvGrpSpPr>
        <p:grpSpPr>
          <a:xfrm>
            <a:off x="723487" y="2975570"/>
            <a:ext cx="10386124" cy="2440753"/>
            <a:chOff x="-325745" y="3064561"/>
            <a:chExt cx="7091944" cy="878356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F95B558-4BEF-C614-BAC4-D1526E9AAB19}"/>
                </a:ext>
              </a:extLst>
            </p:cNvPr>
            <p:cNvSpPr/>
            <p:nvPr/>
          </p:nvSpPr>
          <p:spPr>
            <a:xfrm>
              <a:off x="-274681" y="3119338"/>
              <a:ext cx="7040880" cy="7970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200"/>
            </a:p>
          </p:txBody>
        </p:sp>
        <p:sp>
          <p:nvSpPr>
            <p:cNvPr id="8" name="Rectangle: Rounded Corners 5">
              <a:extLst>
                <a:ext uri="{FF2B5EF4-FFF2-40B4-BE49-F238E27FC236}">
                  <a16:creationId xmlns:a16="http://schemas.microsoft.com/office/drawing/2014/main" id="{D2EA750C-2DE4-531E-F935-D6E8CF460B47}"/>
                </a:ext>
              </a:extLst>
            </p:cNvPr>
            <p:cNvSpPr txBox="1"/>
            <p:nvPr/>
          </p:nvSpPr>
          <p:spPr>
            <a:xfrm>
              <a:off x="-325745" y="3064561"/>
              <a:ext cx="7040880" cy="8783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129" tIns="0" rIns="266129" bIns="0" numCol="1" spcCol="1270" anchor="ctr" anchorCtr="0">
              <a:noAutofit/>
            </a:bodyPr>
            <a:lstStyle/>
            <a:p>
              <a:r>
                <a:rPr lang="en-US" sz="22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Levelized increase is $77.8M per year. The cumulative 3 year is $466.8M.</a:t>
              </a:r>
            </a:p>
            <a:p>
              <a:r>
                <a:rPr lang="en-US" sz="2200" u="sng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Levelized percentage Increases:</a:t>
              </a:r>
            </a:p>
            <a:p>
              <a:r>
                <a:rPr lang="en-US" sz="22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RY1 - (14.6% customer bill impact);  </a:t>
              </a:r>
            </a:p>
            <a:p>
              <a:r>
                <a:rPr lang="en-US" sz="22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RY2 - (12.8% customer bill impact); </a:t>
              </a:r>
            </a:p>
            <a:p>
              <a:r>
                <a:rPr lang="en-US" sz="22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RY3 - (11.3% customer bill impact).</a:t>
              </a:r>
            </a:p>
            <a:p>
              <a:r>
                <a:rPr lang="en-US" sz="22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43.9% in Total Bill increases through end of RY3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144D980-8630-4146-1F5E-E74E7C9426DE}"/>
              </a:ext>
            </a:extLst>
          </p:cNvPr>
          <p:cNvGrpSpPr/>
          <p:nvPr/>
        </p:nvGrpSpPr>
        <p:grpSpPr>
          <a:xfrm>
            <a:off x="723487" y="5416323"/>
            <a:ext cx="10386124" cy="766004"/>
            <a:chOff x="-325745" y="3064560"/>
            <a:chExt cx="7091944" cy="878356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F1D8B186-500E-E7E5-A750-F44C2E8C6019}"/>
                </a:ext>
              </a:extLst>
            </p:cNvPr>
            <p:cNvSpPr/>
            <p:nvPr/>
          </p:nvSpPr>
          <p:spPr>
            <a:xfrm>
              <a:off x="-274681" y="3119338"/>
              <a:ext cx="7040880" cy="7970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200"/>
            </a:p>
          </p:txBody>
        </p:sp>
        <p:sp>
          <p:nvSpPr>
            <p:cNvPr id="14" name="Rectangle: Rounded Corners 5">
              <a:extLst>
                <a:ext uri="{FF2B5EF4-FFF2-40B4-BE49-F238E27FC236}">
                  <a16:creationId xmlns:a16="http://schemas.microsoft.com/office/drawing/2014/main" id="{51E1E935-D347-8631-7E05-A106A0C863CA}"/>
                </a:ext>
              </a:extLst>
            </p:cNvPr>
            <p:cNvSpPr txBox="1"/>
            <p:nvPr/>
          </p:nvSpPr>
          <p:spPr>
            <a:xfrm>
              <a:off x="-325745" y="3064560"/>
              <a:ext cx="6963064" cy="8783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129" tIns="0" rIns="266129" bIns="0" numCol="1" spcCol="1270" anchor="ctr" anchorCtr="0">
              <a:noAutofit/>
            </a:bodyPr>
            <a:lstStyle/>
            <a:p>
              <a:r>
                <a:rPr lang="en-US" sz="2200" u="sng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11/16/23 – The PSC Session will consider the Joint Proposal in the Steam Case for adoption as it is listed as an agenda item for today’s PSC session.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815F428-4942-7B3C-318B-0E0C55F70DD3}"/>
              </a:ext>
            </a:extLst>
          </p:cNvPr>
          <p:cNvGrpSpPr/>
          <p:nvPr/>
        </p:nvGrpSpPr>
        <p:grpSpPr>
          <a:xfrm>
            <a:off x="723487" y="2503742"/>
            <a:ext cx="10386124" cy="489014"/>
            <a:chOff x="-325745" y="3064561"/>
            <a:chExt cx="7091944" cy="878356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E3420800-F87F-9E40-252E-857B9984F27F}"/>
                </a:ext>
              </a:extLst>
            </p:cNvPr>
            <p:cNvSpPr/>
            <p:nvPr/>
          </p:nvSpPr>
          <p:spPr>
            <a:xfrm>
              <a:off x="-274681" y="3119338"/>
              <a:ext cx="7040880" cy="7970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200"/>
            </a:p>
          </p:txBody>
        </p:sp>
        <p:sp>
          <p:nvSpPr>
            <p:cNvPr id="17" name="Rectangle: Rounded Corners 5">
              <a:extLst>
                <a:ext uri="{FF2B5EF4-FFF2-40B4-BE49-F238E27FC236}">
                  <a16:creationId xmlns:a16="http://schemas.microsoft.com/office/drawing/2014/main" id="{D46513AD-CF75-1619-C52D-0FB9AE4261B4}"/>
                </a:ext>
              </a:extLst>
            </p:cNvPr>
            <p:cNvSpPr txBox="1"/>
            <p:nvPr/>
          </p:nvSpPr>
          <p:spPr>
            <a:xfrm>
              <a:off x="-325745" y="3064561"/>
              <a:ext cx="6963064" cy="8783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129" tIns="0" rIns="266129" bIns="0" numCol="1" spcCol="1270" anchor="ctr" anchorCtr="0">
              <a:noAutofit/>
            </a:bodyPr>
            <a:lstStyle/>
            <a:p>
              <a:r>
                <a:rPr lang="en-US" sz="22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3 year Rate Plan 11/1/23 – 10/31/26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353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377" y="947800"/>
            <a:ext cx="10605246" cy="766004"/>
          </a:xfrm>
        </p:spPr>
        <p:txBody>
          <a:bodyPr>
            <a:noAutofit/>
          </a:bodyPr>
          <a:lstStyle/>
          <a:p>
            <a:r>
              <a:rPr lang="en-US" sz="3600" dirty="0"/>
              <a:t>Con Edison Gas System Long Term Plan - 23-G-0147 – filed 5/31/23</a:t>
            </a:r>
          </a:p>
        </p:txBody>
      </p:sp>
      <p:sp>
        <p:nvSpPr>
          <p:cNvPr id="17" name="Rectangle: Rounded Corners 5">
            <a:extLst>
              <a:ext uri="{FF2B5EF4-FFF2-40B4-BE49-F238E27FC236}">
                <a16:creationId xmlns:a16="http://schemas.microsoft.com/office/drawing/2014/main" id="{9B4B20A5-6135-3AA7-2B3C-CDA4E16EE799}"/>
              </a:ext>
            </a:extLst>
          </p:cNvPr>
          <p:cNvSpPr txBox="1"/>
          <p:nvPr/>
        </p:nvSpPr>
        <p:spPr>
          <a:xfrm>
            <a:off x="643026" y="3043031"/>
            <a:ext cx="9346714" cy="47164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66129" tIns="0" rIns="266129" bIns="0" numCol="1" spcCol="1270" anchor="ctr" anchorCtr="0">
            <a:no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To identify the actions needed to pursue attainment of the Zero Emission by 2040 Target:</a:t>
            </a:r>
            <a:endParaRPr lang="en-US" dirty="0"/>
          </a:p>
        </p:txBody>
      </p:sp>
      <p:sp>
        <p:nvSpPr>
          <p:cNvPr id="8" name="Rectangle: Rounded Corners 5">
            <a:extLst>
              <a:ext uri="{FF2B5EF4-FFF2-40B4-BE49-F238E27FC236}">
                <a16:creationId xmlns:a16="http://schemas.microsoft.com/office/drawing/2014/main" id="{2E0AA0D1-7116-95FF-CA4D-063FC5CD4DC7}"/>
              </a:ext>
            </a:extLst>
          </p:cNvPr>
          <p:cNvSpPr txBox="1"/>
          <p:nvPr/>
        </p:nvSpPr>
        <p:spPr>
          <a:xfrm>
            <a:off x="729288" y="2506378"/>
            <a:ext cx="10497447" cy="69121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66129" tIns="0" rIns="266129" bIns="0" numCol="1" spcCol="1270" anchor="ctr" anchorCtr="0">
            <a:no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None of the GSLTP’s proposed pathway bill impact rate increases are realistically sustainable and will inevitably result in unjust and unreasonable rates for customers.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041DCA4-F51D-0331-A2A8-475881DDC2F4}"/>
              </a:ext>
            </a:extLst>
          </p:cNvPr>
          <p:cNvGrpSpPr/>
          <p:nvPr/>
        </p:nvGrpSpPr>
        <p:grpSpPr>
          <a:xfrm>
            <a:off x="643026" y="2047987"/>
            <a:ext cx="10691745" cy="3299867"/>
            <a:chOff x="-325745" y="3119338"/>
            <a:chExt cx="7091944" cy="79704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9D554257-74D3-3C6E-F2DA-879A66DE9F73}"/>
                </a:ext>
              </a:extLst>
            </p:cNvPr>
            <p:cNvSpPr/>
            <p:nvPr/>
          </p:nvSpPr>
          <p:spPr>
            <a:xfrm>
              <a:off x="-274681" y="3119338"/>
              <a:ext cx="7040880" cy="7970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200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0B2C4D60-6588-03B3-D73B-3577C5E75A46}"/>
                </a:ext>
              </a:extLst>
            </p:cNvPr>
            <p:cNvSpPr txBox="1"/>
            <p:nvPr/>
          </p:nvSpPr>
          <p:spPr>
            <a:xfrm>
              <a:off x="-325745" y="3119338"/>
              <a:ext cx="6963064" cy="7970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129" tIns="0" rIns="266129" bIns="0" numCol="1" spcCol="1270" anchor="ctr" anchorCtr="0">
              <a:noAutofit/>
            </a:bodyPr>
            <a:lstStyle/>
            <a:p>
              <a:r>
                <a:rPr lang="en-US" sz="22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5/12/22 – PSC Order requiring gas utilities file plans complying with CLCPA </a:t>
              </a:r>
            </a:p>
            <a:p>
              <a:r>
                <a:rPr lang="en-US" sz="2200" u="sng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8/21/23 – NYECC filed Comments on Con Ed Gas System Long Term Plan</a:t>
              </a:r>
            </a:p>
            <a:p>
              <a:r>
                <a:rPr lang="en-US" sz="22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9/5/23 – Con Ed filed Reply Comments </a:t>
              </a:r>
            </a:p>
            <a:p>
              <a:r>
                <a:rPr lang="en-US" sz="22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Multiple DPS Conferences </a:t>
              </a:r>
            </a:p>
            <a:p>
              <a:r>
                <a:rPr lang="en-US" sz="2200" u="sng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10/13/23 – NYECC Comments on Company edits to its Plan</a:t>
              </a:r>
            </a:p>
            <a:p>
              <a:r>
                <a:rPr lang="en-US" sz="2200" u="sng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10/16/23 – PA Consulting Group’s Preliminary Findings Report (plan stops short of defining and planning for significant paradigm shifts)</a:t>
              </a:r>
            </a:p>
            <a:p>
              <a:r>
                <a:rPr lang="en-US" sz="22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11/29/23 – Con Edison’s Final Plan</a:t>
              </a:r>
            </a:p>
            <a:p>
              <a:r>
                <a:rPr lang="en-US" sz="22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12/11/23 – PA Final Report (DPS to review before release)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7788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377" y="947800"/>
            <a:ext cx="10605246" cy="766004"/>
          </a:xfrm>
        </p:spPr>
        <p:txBody>
          <a:bodyPr>
            <a:noAutofit/>
          </a:bodyPr>
          <a:lstStyle/>
          <a:p>
            <a:r>
              <a:rPr lang="en-US" sz="3600" dirty="0"/>
              <a:t>First US Industrial Carbon Capture Plant Opens;</a:t>
            </a:r>
            <a:br>
              <a:rPr lang="en-US" sz="3600" dirty="0"/>
            </a:br>
            <a:r>
              <a:rPr lang="en-US" sz="3600" dirty="0"/>
              <a:t>Federal Carbon Dioxide Removal Purchase Pilot Prize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6135A6A-1E54-B024-437E-1885659F7A53}"/>
              </a:ext>
            </a:extLst>
          </p:cNvPr>
          <p:cNvGrpSpPr/>
          <p:nvPr/>
        </p:nvGrpSpPr>
        <p:grpSpPr>
          <a:xfrm>
            <a:off x="729287" y="2048544"/>
            <a:ext cx="10691745" cy="392732"/>
            <a:chOff x="-325745" y="3119338"/>
            <a:chExt cx="7091944" cy="79704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E137D6F-FA7A-BBAD-816E-090907BB22D4}"/>
                </a:ext>
              </a:extLst>
            </p:cNvPr>
            <p:cNvSpPr/>
            <p:nvPr/>
          </p:nvSpPr>
          <p:spPr>
            <a:xfrm>
              <a:off x="-274681" y="3119338"/>
              <a:ext cx="7040880" cy="7970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200"/>
            </a:p>
          </p:txBody>
        </p:sp>
        <p:sp>
          <p:nvSpPr>
            <p:cNvPr id="11" name="Rectangle: Rounded Corners 5">
              <a:extLst>
                <a:ext uri="{FF2B5EF4-FFF2-40B4-BE49-F238E27FC236}">
                  <a16:creationId xmlns:a16="http://schemas.microsoft.com/office/drawing/2014/main" id="{780CEF87-34F6-E05A-575B-7911B6B617E8}"/>
                </a:ext>
              </a:extLst>
            </p:cNvPr>
            <p:cNvSpPr txBox="1"/>
            <p:nvPr/>
          </p:nvSpPr>
          <p:spPr>
            <a:xfrm>
              <a:off x="-325745" y="3119338"/>
              <a:ext cx="6963064" cy="719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129" tIns="0" rIns="266129" bIns="0" numCol="1" spcCol="1270" anchor="ctr" anchorCtr="0">
              <a:noAutofit/>
            </a:bodyPr>
            <a:lstStyle/>
            <a:p>
              <a:r>
                <a:rPr lang="en-US" sz="22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11/9/23 - Heirloom Carbon Technologies new facility</a:t>
              </a:r>
            </a:p>
          </p:txBody>
        </p:sp>
      </p:grpSp>
      <p:sp>
        <p:nvSpPr>
          <p:cNvPr id="17" name="Rectangle: Rounded Corners 5">
            <a:extLst>
              <a:ext uri="{FF2B5EF4-FFF2-40B4-BE49-F238E27FC236}">
                <a16:creationId xmlns:a16="http://schemas.microsoft.com/office/drawing/2014/main" id="{9B4B20A5-6135-3AA7-2B3C-CDA4E16EE799}"/>
              </a:ext>
            </a:extLst>
          </p:cNvPr>
          <p:cNvSpPr txBox="1"/>
          <p:nvPr/>
        </p:nvSpPr>
        <p:spPr>
          <a:xfrm>
            <a:off x="643026" y="3043031"/>
            <a:ext cx="9346714" cy="47164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66129" tIns="0" rIns="266129" bIns="0" numCol="1" spcCol="1270" anchor="ctr" anchorCtr="0">
            <a:no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To identify the actions needed to pursue attainment of the Zero Emission by 2040 Target:</a:t>
            </a:r>
            <a:endParaRPr lang="en-US" dirty="0"/>
          </a:p>
        </p:txBody>
      </p:sp>
      <p:sp>
        <p:nvSpPr>
          <p:cNvPr id="8" name="Rectangle: Rounded Corners 5">
            <a:extLst>
              <a:ext uri="{FF2B5EF4-FFF2-40B4-BE49-F238E27FC236}">
                <a16:creationId xmlns:a16="http://schemas.microsoft.com/office/drawing/2014/main" id="{2E0AA0D1-7116-95FF-CA4D-063FC5CD4DC7}"/>
              </a:ext>
            </a:extLst>
          </p:cNvPr>
          <p:cNvSpPr txBox="1"/>
          <p:nvPr/>
        </p:nvSpPr>
        <p:spPr>
          <a:xfrm>
            <a:off x="729288" y="2506378"/>
            <a:ext cx="10497447" cy="69121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66129" tIns="0" rIns="266129" bIns="0" numCol="1" spcCol="1270" anchor="ctr" anchorCtr="0">
            <a:no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None of the GSLTP’s proposed pathway bill impact rate increases are realistically sustainable and will inevitably result in unjust and unreasonable rates for customers.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7A46D7E-0FB2-5566-511E-61B8855B7E8A}"/>
              </a:ext>
            </a:extLst>
          </p:cNvPr>
          <p:cNvGrpSpPr/>
          <p:nvPr/>
        </p:nvGrpSpPr>
        <p:grpSpPr>
          <a:xfrm>
            <a:off x="729287" y="2544721"/>
            <a:ext cx="10950094" cy="1984299"/>
            <a:chOff x="-325745" y="3119338"/>
            <a:chExt cx="7091944" cy="797040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1859E4A6-0FBE-7E03-5E7A-B6678DC4BC40}"/>
                </a:ext>
              </a:extLst>
            </p:cNvPr>
            <p:cNvSpPr/>
            <p:nvPr/>
          </p:nvSpPr>
          <p:spPr>
            <a:xfrm>
              <a:off x="-274681" y="3119338"/>
              <a:ext cx="7040880" cy="7970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200"/>
            </a:p>
          </p:txBody>
        </p:sp>
        <p:sp>
          <p:nvSpPr>
            <p:cNvPr id="24" name="Rectangle: Rounded Corners 5">
              <a:extLst>
                <a:ext uri="{FF2B5EF4-FFF2-40B4-BE49-F238E27FC236}">
                  <a16:creationId xmlns:a16="http://schemas.microsoft.com/office/drawing/2014/main" id="{5BC9C290-FD97-BA0E-A20E-888F15BC0915}"/>
                </a:ext>
              </a:extLst>
            </p:cNvPr>
            <p:cNvSpPr txBox="1"/>
            <p:nvPr/>
          </p:nvSpPr>
          <p:spPr>
            <a:xfrm>
              <a:off x="-325745" y="3119338"/>
              <a:ext cx="6963064" cy="719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129" tIns="0" rIns="266129" bIns="0" numCol="1" spcCol="1270" anchor="ctr" anchorCtr="0">
              <a:noAutofit/>
            </a:bodyPr>
            <a:lstStyle/>
            <a:p>
              <a:r>
                <a:rPr lang="en-US" sz="22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10/31/23 – Fed Gov’t initiative to directly purchase Carbon Dioxide Removal (CDR) from domestic providers </a:t>
              </a:r>
            </a:p>
            <a:p>
              <a:r>
                <a:rPr lang="en-US" sz="22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-Up to $35M in cash awards. </a:t>
              </a:r>
            </a:p>
            <a:p>
              <a:r>
                <a:rPr lang="en-US" sz="22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-Increasingly larger awards through three phases. </a:t>
              </a:r>
            </a:p>
            <a:p>
              <a:r>
                <a:rPr lang="en-US" sz="22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-Applications due by Nov. 30.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2759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377" y="1205737"/>
            <a:ext cx="10605246" cy="766004"/>
          </a:xfrm>
        </p:spPr>
        <p:txBody>
          <a:bodyPr>
            <a:noAutofit/>
          </a:bodyPr>
          <a:lstStyle/>
          <a:p>
            <a:r>
              <a:rPr lang="en-US" sz="3600" dirty="0"/>
              <a:t>22-E-0064 and 22-G-0065 – Con Ed Reporting on Estimated and Delayed Billing and Negative Revenue Adjustment (NRA) in Joint Proposal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6135A6A-1E54-B024-437E-1885659F7A53}"/>
              </a:ext>
            </a:extLst>
          </p:cNvPr>
          <p:cNvGrpSpPr/>
          <p:nvPr/>
        </p:nvGrpSpPr>
        <p:grpSpPr>
          <a:xfrm>
            <a:off x="729287" y="2048543"/>
            <a:ext cx="10691745" cy="766003"/>
            <a:chOff x="-325745" y="3119338"/>
            <a:chExt cx="7091944" cy="79704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E137D6F-FA7A-BBAD-816E-090907BB22D4}"/>
                </a:ext>
              </a:extLst>
            </p:cNvPr>
            <p:cNvSpPr/>
            <p:nvPr/>
          </p:nvSpPr>
          <p:spPr>
            <a:xfrm>
              <a:off x="-274681" y="3119338"/>
              <a:ext cx="7040880" cy="7970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200"/>
            </a:p>
          </p:txBody>
        </p:sp>
        <p:sp>
          <p:nvSpPr>
            <p:cNvPr id="11" name="Rectangle: Rounded Corners 5">
              <a:extLst>
                <a:ext uri="{FF2B5EF4-FFF2-40B4-BE49-F238E27FC236}">
                  <a16:creationId xmlns:a16="http://schemas.microsoft.com/office/drawing/2014/main" id="{780CEF87-34F6-E05A-575B-7911B6B617E8}"/>
                </a:ext>
              </a:extLst>
            </p:cNvPr>
            <p:cNvSpPr txBox="1"/>
            <p:nvPr/>
          </p:nvSpPr>
          <p:spPr>
            <a:xfrm>
              <a:off x="-325745" y="3119338"/>
              <a:ext cx="6963064" cy="719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129" tIns="0" rIns="266129" bIns="0" numCol="1" spcCol="1270" anchor="ctr" anchorCtr="0">
              <a:noAutofit/>
            </a:bodyPr>
            <a:lstStyle/>
            <a:p>
              <a:r>
                <a:rPr lang="en-US" sz="22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10/30/23 – Q3 reporting: Con Ed is meeting targets to avoid NRAs for estimated and delayed billing</a:t>
              </a:r>
            </a:p>
          </p:txBody>
        </p:sp>
      </p:grpSp>
      <p:sp>
        <p:nvSpPr>
          <p:cNvPr id="17" name="Rectangle: Rounded Corners 5">
            <a:extLst>
              <a:ext uri="{FF2B5EF4-FFF2-40B4-BE49-F238E27FC236}">
                <a16:creationId xmlns:a16="http://schemas.microsoft.com/office/drawing/2014/main" id="{9B4B20A5-6135-3AA7-2B3C-CDA4E16EE799}"/>
              </a:ext>
            </a:extLst>
          </p:cNvPr>
          <p:cNvSpPr txBox="1"/>
          <p:nvPr/>
        </p:nvSpPr>
        <p:spPr>
          <a:xfrm>
            <a:off x="643026" y="3043031"/>
            <a:ext cx="9346714" cy="47164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66129" tIns="0" rIns="266129" bIns="0" numCol="1" spcCol="1270" anchor="ctr" anchorCtr="0">
            <a:no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To identify the actions needed to pursue attainment of the Zero Emission by 2040 Target:</a:t>
            </a:r>
            <a:endParaRPr lang="en-US" dirty="0"/>
          </a:p>
        </p:txBody>
      </p:sp>
      <p:sp>
        <p:nvSpPr>
          <p:cNvPr id="8" name="Rectangle: Rounded Corners 5">
            <a:extLst>
              <a:ext uri="{FF2B5EF4-FFF2-40B4-BE49-F238E27FC236}">
                <a16:creationId xmlns:a16="http://schemas.microsoft.com/office/drawing/2014/main" id="{2E0AA0D1-7116-95FF-CA4D-063FC5CD4DC7}"/>
              </a:ext>
            </a:extLst>
          </p:cNvPr>
          <p:cNvSpPr txBox="1"/>
          <p:nvPr/>
        </p:nvSpPr>
        <p:spPr>
          <a:xfrm>
            <a:off x="729288" y="2506378"/>
            <a:ext cx="10497447" cy="69121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66129" tIns="0" rIns="266129" bIns="0" numCol="1" spcCol="1270" anchor="ctr" anchorCtr="0">
            <a:noAutofit/>
          </a:bodyPr>
          <a:lstStyle/>
          <a:p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7A46D7E-0FB2-5566-511E-61B8855B7E8A}"/>
              </a:ext>
            </a:extLst>
          </p:cNvPr>
          <p:cNvGrpSpPr/>
          <p:nvPr/>
        </p:nvGrpSpPr>
        <p:grpSpPr>
          <a:xfrm>
            <a:off x="729287" y="3021168"/>
            <a:ext cx="10950094" cy="471642"/>
            <a:chOff x="-325745" y="3119338"/>
            <a:chExt cx="7091944" cy="797040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1859E4A6-0FBE-7E03-5E7A-B6678DC4BC40}"/>
                </a:ext>
              </a:extLst>
            </p:cNvPr>
            <p:cNvSpPr/>
            <p:nvPr/>
          </p:nvSpPr>
          <p:spPr>
            <a:xfrm>
              <a:off x="-274681" y="3119338"/>
              <a:ext cx="7040880" cy="7970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200"/>
            </a:p>
          </p:txBody>
        </p:sp>
        <p:sp>
          <p:nvSpPr>
            <p:cNvPr id="24" name="Rectangle: Rounded Corners 5">
              <a:extLst>
                <a:ext uri="{FF2B5EF4-FFF2-40B4-BE49-F238E27FC236}">
                  <a16:creationId xmlns:a16="http://schemas.microsoft.com/office/drawing/2014/main" id="{5BC9C290-FD97-BA0E-A20E-888F15BC0915}"/>
                </a:ext>
              </a:extLst>
            </p:cNvPr>
            <p:cNvSpPr txBox="1"/>
            <p:nvPr/>
          </p:nvSpPr>
          <p:spPr>
            <a:xfrm>
              <a:off x="-325745" y="3119338"/>
              <a:ext cx="6963064" cy="719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129" tIns="0" rIns="266129" bIns="0" numCol="1" spcCol="1270" anchor="ctr" anchorCtr="0">
              <a:noAutofit/>
            </a:bodyPr>
            <a:lstStyle/>
            <a:p>
              <a:r>
                <a:rPr lang="en-US" sz="22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11/6/23 – Con Ed filed a Petition to correct RDM targets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8989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789" y="1251658"/>
            <a:ext cx="10605246" cy="628900"/>
          </a:xfrm>
        </p:spPr>
        <p:txBody>
          <a:bodyPr>
            <a:noAutofit/>
          </a:bodyPr>
          <a:lstStyle/>
          <a:p>
            <a:r>
              <a:rPr lang="en-US" sz="3600" dirty="0"/>
              <a:t>Energy Efficiency Benchmarking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6135A6A-1E54-B024-437E-1885659F7A53}"/>
              </a:ext>
            </a:extLst>
          </p:cNvPr>
          <p:cNvGrpSpPr/>
          <p:nvPr/>
        </p:nvGrpSpPr>
        <p:grpSpPr>
          <a:xfrm>
            <a:off x="636406" y="1964107"/>
            <a:ext cx="10429316" cy="489014"/>
            <a:chOff x="-355238" y="3064870"/>
            <a:chExt cx="7121437" cy="878356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E137D6F-FA7A-BBAD-816E-090907BB22D4}"/>
                </a:ext>
              </a:extLst>
            </p:cNvPr>
            <p:cNvSpPr/>
            <p:nvPr/>
          </p:nvSpPr>
          <p:spPr>
            <a:xfrm>
              <a:off x="-274681" y="3119338"/>
              <a:ext cx="7040880" cy="7970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200"/>
            </a:p>
          </p:txBody>
        </p:sp>
        <p:sp>
          <p:nvSpPr>
            <p:cNvPr id="11" name="Rectangle: Rounded Corners 5">
              <a:extLst>
                <a:ext uri="{FF2B5EF4-FFF2-40B4-BE49-F238E27FC236}">
                  <a16:creationId xmlns:a16="http://schemas.microsoft.com/office/drawing/2014/main" id="{780CEF87-34F6-E05A-575B-7911B6B617E8}"/>
                </a:ext>
              </a:extLst>
            </p:cNvPr>
            <p:cNvSpPr txBox="1"/>
            <p:nvPr/>
          </p:nvSpPr>
          <p:spPr>
            <a:xfrm>
              <a:off x="-355238" y="3064870"/>
              <a:ext cx="6963064" cy="8783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129" tIns="0" rIns="266129" bIns="0" numCol="1" spcCol="1270" anchor="ctr" anchorCtr="0">
              <a:noAutofit/>
            </a:bodyPr>
            <a:lstStyle/>
            <a:p>
              <a:r>
                <a:rPr lang="en-US" sz="22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Energy Efficiency Benchmarking portal is 80% complete.</a:t>
              </a:r>
            </a:p>
          </p:txBody>
        </p:sp>
      </p:grpSp>
      <p:sp>
        <p:nvSpPr>
          <p:cNvPr id="20" name="Rectangle: Rounded Corners 5">
            <a:extLst>
              <a:ext uri="{FF2B5EF4-FFF2-40B4-BE49-F238E27FC236}">
                <a16:creationId xmlns:a16="http://schemas.microsoft.com/office/drawing/2014/main" id="{97F32900-1A95-B219-D935-F55540852132}"/>
              </a:ext>
            </a:extLst>
          </p:cNvPr>
          <p:cNvSpPr txBox="1"/>
          <p:nvPr/>
        </p:nvSpPr>
        <p:spPr>
          <a:xfrm>
            <a:off x="902288" y="4045202"/>
            <a:ext cx="9346715" cy="67333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66129" tIns="0" rIns="266129" bIns="0" numCol="1" spcCol="1270" anchor="ctr" anchorCtr="0">
            <a:no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4/10/23 – 18-M-0084 – NYSERDA Report Assessing Energy Efficiency and Building Electrification Potential in NYS Residential and Commercial Buildings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4862994-18AC-1531-6D1D-761CCC5069FF}"/>
              </a:ext>
            </a:extLst>
          </p:cNvPr>
          <p:cNvGrpSpPr/>
          <p:nvPr/>
        </p:nvGrpSpPr>
        <p:grpSpPr>
          <a:xfrm>
            <a:off x="679598" y="2338573"/>
            <a:ext cx="10386124" cy="2816410"/>
            <a:chOff x="-325745" y="3064561"/>
            <a:chExt cx="7091944" cy="878356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F95B558-4BEF-C614-BAC4-D1526E9AAB19}"/>
                </a:ext>
              </a:extLst>
            </p:cNvPr>
            <p:cNvSpPr/>
            <p:nvPr/>
          </p:nvSpPr>
          <p:spPr>
            <a:xfrm>
              <a:off x="-274681" y="3119338"/>
              <a:ext cx="7040880" cy="7970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200"/>
            </a:p>
          </p:txBody>
        </p:sp>
        <p:sp>
          <p:nvSpPr>
            <p:cNvPr id="8" name="Rectangle: Rounded Corners 5">
              <a:extLst>
                <a:ext uri="{FF2B5EF4-FFF2-40B4-BE49-F238E27FC236}">
                  <a16:creationId xmlns:a16="http://schemas.microsoft.com/office/drawing/2014/main" id="{D2EA750C-2DE4-531E-F935-D6E8CF460B47}"/>
                </a:ext>
              </a:extLst>
            </p:cNvPr>
            <p:cNvSpPr txBox="1"/>
            <p:nvPr/>
          </p:nvSpPr>
          <p:spPr>
            <a:xfrm>
              <a:off x="-325745" y="3064561"/>
              <a:ext cx="7040880" cy="8783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129" tIns="0" rIns="266129" bIns="0" numCol="1" spcCol="1270" anchor="ctr" anchorCtr="0">
              <a:noAutofit/>
            </a:bodyPr>
            <a:lstStyle/>
            <a:p>
              <a:r>
                <a:rPr lang="en-US" sz="22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Key Features Implemented last month:</a:t>
              </a:r>
            </a:p>
            <a:p>
              <a:r>
                <a:rPr lang="en-US" sz="2200" u="sng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Automatic monthly data uploads to ESPM</a:t>
              </a:r>
            </a:p>
            <a:p>
              <a:r>
                <a:rPr lang="en-US" sz="2200" u="sng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User notifications on the portal for Properties that are not included for Covered Building Lists (CBL) for LL84 and LL97</a:t>
              </a:r>
            </a:p>
            <a:p>
              <a:r>
                <a:rPr lang="en-US" sz="2200" u="sng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User Interface improvements</a:t>
              </a:r>
            </a:p>
            <a:p>
              <a:r>
                <a:rPr lang="en-US" sz="2200" u="sng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Implementation of Admin User functionality within portal</a:t>
              </a:r>
            </a:p>
            <a:p>
              <a:r>
                <a:rPr lang="en-US" sz="2200" u="sng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Testing and Bug fixing for features implemented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A66F752-567E-28A9-B119-844B2C3A82CE}"/>
              </a:ext>
            </a:extLst>
          </p:cNvPr>
          <p:cNvGrpSpPr/>
          <p:nvPr/>
        </p:nvGrpSpPr>
        <p:grpSpPr>
          <a:xfrm>
            <a:off x="606560" y="5673523"/>
            <a:ext cx="10429316" cy="489014"/>
            <a:chOff x="-355238" y="3064870"/>
            <a:chExt cx="7121437" cy="878356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05A62771-CEAC-F64D-4F78-A08555B14C14}"/>
                </a:ext>
              </a:extLst>
            </p:cNvPr>
            <p:cNvSpPr/>
            <p:nvPr/>
          </p:nvSpPr>
          <p:spPr>
            <a:xfrm>
              <a:off x="-274681" y="3119338"/>
              <a:ext cx="7040880" cy="7970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200"/>
            </a:p>
          </p:txBody>
        </p:sp>
        <p:sp>
          <p:nvSpPr>
            <p:cNvPr id="5" name="Rectangle: Rounded Corners 5">
              <a:extLst>
                <a:ext uri="{FF2B5EF4-FFF2-40B4-BE49-F238E27FC236}">
                  <a16:creationId xmlns:a16="http://schemas.microsoft.com/office/drawing/2014/main" id="{7BA010D6-E47A-A14B-49E2-298F5D00F2DF}"/>
                </a:ext>
              </a:extLst>
            </p:cNvPr>
            <p:cNvSpPr txBox="1"/>
            <p:nvPr/>
          </p:nvSpPr>
          <p:spPr>
            <a:xfrm>
              <a:off x="-355238" y="3064870"/>
              <a:ext cx="6963064" cy="8783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129" tIns="0" rIns="266129" bIns="0" numCol="1" spcCol="1270" anchor="ctr" anchorCtr="0">
              <a:noAutofit/>
            </a:bodyPr>
            <a:lstStyle/>
            <a:p>
              <a:r>
                <a:rPr lang="en-US" sz="22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Q4 2023 -  Est. end date for platform integration development and portal development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382750D-6FC4-35CD-19A7-FB17221EB989}"/>
              </a:ext>
            </a:extLst>
          </p:cNvPr>
          <p:cNvGrpSpPr/>
          <p:nvPr/>
        </p:nvGrpSpPr>
        <p:grpSpPr>
          <a:xfrm>
            <a:off x="606560" y="5127198"/>
            <a:ext cx="10429316" cy="489014"/>
            <a:chOff x="-355238" y="3064870"/>
            <a:chExt cx="7121437" cy="878356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D14A9475-E9EA-D17B-C96B-B9839BC56643}"/>
                </a:ext>
              </a:extLst>
            </p:cNvPr>
            <p:cNvSpPr/>
            <p:nvPr/>
          </p:nvSpPr>
          <p:spPr>
            <a:xfrm>
              <a:off x="-274681" y="3119338"/>
              <a:ext cx="7040880" cy="7970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200"/>
            </a:p>
          </p:txBody>
        </p:sp>
        <p:sp>
          <p:nvSpPr>
            <p:cNvPr id="21" name="Rectangle: Rounded Corners 5">
              <a:extLst>
                <a:ext uri="{FF2B5EF4-FFF2-40B4-BE49-F238E27FC236}">
                  <a16:creationId xmlns:a16="http://schemas.microsoft.com/office/drawing/2014/main" id="{3B476ECA-9E36-2792-275A-6955209B142C}"/>
                </a:ext>
              </a:extLst>
            </p:cNvPr>
            <p:cNvSpPr txBox="1"/>
            <p:nvPr/>
          </p:nvSpPr>
          <p:spPr>
            <a:xfrm>
              <a:off x="-355238" y="3064870"/>
              <a:ext cx="6963064" cy="8783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129" tIns="0" rIns="266129" bIns="0" numCol="1" spcCol="1270" anchor="ctr" anchorCtr="0">
              <a:noAutofit/>
            </a:bodyPr>
            <a:lstStyle/>
            <a:p>
              <a:r>
                <a:rPr lang="en-US" sz="22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Owners and Managers invited to test the portal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4406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377" y="947800"/>
            <a:ext cx="10605246" cy="766004"/>
          </a:xfrm>
        </p:spPr>
        <p:txBody>
          <a:bodyPr>
            <a:noAutofit/>
          </a:bodyPr>
          <a:lstStyle/>
          <a:p>
            <a:r>
              <a:rPr lang="en-US" sz="3600" dirty="0"/>
              <a:t>Con Ed Climate Resilience Plan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6135A6A-1E54-B024-437E-1885659F7A53}"/>
              </a:ext>
            </a:extLst>
          </p:cNvPr>
          <p:cNvGrpSpPr/>
          <p:nvPr/>
        </p:nvGrpSpPr>
        <p:grpSpPr>
          <a:xfrm>
            <a:off x="729287" y="2048543"/>
            <a:ext cx="10691745" cy="471643"/>
            <a:chOff x="-325745" y="3119338"/>
            <a:chExt cx="7091944" cy="79704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E137D6F-FA7A-BBAD-816E-090907BB22D4}"/>
                </a:ext>
              </a:extLst>
            </p:cNvPr>
            <p:cNvSpPr/>
            <p:nvPr/>
          </p:nvSpPr>
          <p:spPr>
            <a:xfrm>
              <a:off x="-274681" y="3119338"/>
              <a:ext cx="7040880" cy="7970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200"/>
            </a:p>
          </p:txBody>
        </p:sp>
        <p:sp>
          <p:nvSpPr>
            <p:cNvPr id="11" name="Rectangle: Rounded Corners 5">
              <a:extLst>
                <a:ext uri="{FF2B5EF4-FFF2-40B4-BE49-F238E27FC236}">
                  <a16:creationId xmlns:a16="http://schemas.microsoft.com/office/drawing/2014/main" id="{780CEF87-34F6-E05A-575B-7911B6B617E8}"/>
                </a:ext>
              </a:extLst>
            </p:cNvPr>
            <p:cNvSpPr txBox="1"/>
            <p:nvPr/>
          </p:nvSpPr>
          <p:spPr>
            <a:xfrm>
              <a:off x="-325745" y="3119338"/>
              <a:ext cx="6963064" cy="719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129" tIns="0" rIns="266129" bIns="0" numCol="1" spcCol="1270" anchor="ctr" anchorCtr="0">
              <a:noAutofit/>
            </a:bodyPr>
            <a:lstStyle/>
            <a:p>
              <a:r>
                <a:rPr lang="en-US" sz="22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New statutory requirements under the PSL for Resilience Plans </a:t>
              </a:r>
            </a:p>
          </p:txBody>
        </p:sp>
      </p:grpSp>
      <p:sp>
        <p:nvSpPr>
          <p:cNvPr id="17" name="Rectangle: Rounded Corners 5">
            <a:extLst>
              <a:ext uri="{FF2B5EF4-FFF2-40B4-BE49-F238E27FC236}">
                <a16:creationId xmlns:a16="http://schemas.microsoft.com/office/drawing/2014/main" id="{9B4B20A5-6135-3AA7-2B3C-CDA4E16EE799}"/>
              </a:ext>
            </a:extLst>
          </p:cNvPr>
          <p:cNvSpPr txBox="1"/>
          <p:nvPr/>
        </p:nvSpPr>
        <p:spPr>
          <a:xfrm>
            <a:off x="643026" y="3043031"/>
            <a:ext cx="9346714" cy="47164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66129" tIns="0" rIns="266129" bIns="0" numCol="1" spcCol="1270" anchor="ctr" anchorCtr="0">
            <a:no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To identify the actions needed to pursue attainment of the Zero Emission by 2040 Target:</a:t>
            </a:r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7A46D7E-0FB2-5566-511E-61B8855B7E8A}"/>
              </a:ext>
            </a:extLst>
          </p:cNvPr>
          <p:cNvGrpSpPr/>
          <p:nvPr/>
        </p:nvGrpSpPr>
        <p:grpSpPr>
          <a:xfrm>
            <a:off x="729287" y="2646687"/>
            <a:ext cx="10691745" cy="471642"/>
            <a:chOff x="-325745" y="3119338"/>
            <a:chExt cx="7091944" cy="797040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1859E4A6-0FBE-7E03-5E7A-B6678DC4BC40}"/>
                </a:ext>
              </a:extLst>
            </p:cNvPr>
            <p:cNvSpPr/>
            <p:nvPr/>
          </p:nvSpPr>
          <p:spPr>
            <a:xfrm>
              <a:off x="-274681" y="3119338"/>
              <a:ext cx="7040880" cy="7970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200"/>
            </a:p>
          </p:txBody>
        </p:sp>
        <p:sp>
          <p:nvSpPr>
            <p:cNvPr id="24" name="Rectangle: Rounded Corners 5">
              <a:extLst>
                <a:ext uri="{FF2B5EF4-FFF2-40B4-BE49-F238E27FC236}">
                  <a16:creationId xmlns:a16="http://schemas.microsoft.com/office/drawing/2014/main" id="{5BC9C290-FD97-BA0E-A20E-888F15BC0915}"/>
                </a:ext>
              </a:extLst>
            </p:cNvPr>
            <p:cNvSpPr txBox="1"/>
            <p:nvPr/>
          </p:nvSpPr>
          <p:spPr>
            <a:xfrm>
              <a:off x="-325745" y="3119338"/>
              <a:ext cx="6963064" cy="719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129" tIns="0" rIns="266129" bIns="0" numCol="1" spcCol="1270" anchor="ctr" anchorCtr="0">
              <a:noAutofit/>
            </a:bodyPr>
            <a:lstStyle/>
            <a:p>
              <a:r>
                <a:rPr lang="en-US" sz="22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Numbers are subject to change in the final plan filed by Con Ed 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230465C-8278-C078-087A-8E4B33C93264}"/>
              </a:ext>
            </a:extLst>
          </p:cNvPr>
          <p:cNvGrpSpPr/>
          <p:nvPr/>
        </p:nvGrpSpPr>
        <p:grpSpPr>
          <a:xfrm>
            <a:off x="699797" y="3244830"/>
            <a:ext cx="10950094" cy="1619946"/>
            <a:chOff x="-325745" y="3119338"/>
            <a:chExt cx="7091944" cy="79704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DEEB4B77-28C7-8DEC-1868-F7BC1C9ACFF6}"/>
                </a:ext>
              </a:extLst>
            </p:cNvPr>
            <p:cNvSpPr/>
            <p:nvPr/>
          </p:nvSpPr>
          <p:spPr>
            <a:xfrm>
              <a:off x="-274681" y="3119338"/>
              <a:ext cx="7040880" cy="7970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200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41367AD4-EA3C-28CC-8342-9A510D65DFC4}"/>
                </a:ext>
              </a:extLst>
            </p:cNvPr>
            <p:cNvSpPr txBox="1"/>
            <p:nvPr/>
          </p:nvSpPr>
          <p:spPr>
            <a:xfrm>
              <a:off x="-325745" y="3119338"/>
              <a:ext cx="6963064" cy="719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129" tIns="0" rIns="266129" bIns="0" numCol="1" spcCol="1270" anchor="ctr" anchorCtr="0">
              <a:noAutofit/>
            </a:bodyPr>
            <a:lstStyle/>
            <a:p>
              <a:r>
                <a:rPr lang="en-US" sz="2200" u="sng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Con Edison expects to invest approximately $884M ($945M prior) from 2025–2029 to its resilience plan. It estimates a rate impact to customers of approximately $173M ($245M prior) over that period. This will have a varying bill impact from 0.1% to 0.6% and delivery impact of  0.1% to 0.8%, with a surcharge in 2025.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9454C50-279D-577E-7469-4E0902C04285}"/>
              </a:ext>
            </a:extLst>
          </p:cNvPr>
          <p:cNvGrpSpPr/>
          <p:nvPr/>
        </p:nvGrpSpPr>
        <p:grpSpPr>
          <a:xfrm>
            <a:off x="729287" y="5016283"/>
            <a:ext cx="10950094" cy="927377"/>
            <a:chOff x="-325745" y="3119338"/>
            <a:chExt cx="7091944" cy="79704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EDA985C2-3C6F-E285-1839-A24E9D35F4C0}"/>
                </a:ext>
              </a:extLst>
            </p:cNvPr>
            <p:cNvSpPr/>
            <p:nvPr/>
          </p:nvSpPr>
          <p:spPr>
            <a:xfrm>
              <a:off x="-274681" y="3119338"/>
              <a:ext cx="7040880" cy="7970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200"/>
            </a:p>
          </p:txBody>
        </p:sp>
        <p:sp>
          <p:nvSpPr>
            <p:cNvPr id="13" name="Rectangle: Rounded Corners 5">
              <a:extLst>
                <a:ext uri="{FF2B5EF4-FFF2-40B4-BE49-F238E27FC236}">
                  <a16:creationId xmlns:a16="http://schemas.microsoft.com/office/drawing/2014/main" id="{6EE536DC-F88F-CCAC-EFFB-D846F4D55F50}"/>
                </a:ext>
              </a:extLst>
            </p:cNvPr>
            <p:cNvSpPr txBox="1"/>
            <p:nvPr/>
          </p:nvSpPr>
          <p:spPr>
            <a:xfrm>
              <a:off x="-325745" y="3119338"/>
              <a:ext cx="6963064" cy="719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129" tIns="0" rIns="266129" bIns="0" numCol="1" spcCol="1270" anchor="ctr" anchorCtr="0">
              <a:noAutofit/>
            </a:bodyPr>
            <a:lstStyle/>
            <a:p>
              <a:r>
                <a:rPr lang="en-US" sz="22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From 2030 through 2044, the Company will continue implementing resilience programs and projects at a cost of approximately $5B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091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377" y="947800"/>
            <a:ext cx="10605246" cy="766004"/>
          </a:xfrm>
        </p:spPr>
        <p:txBody>
          <a:bodyPr>
            <a:noAutofit/>
          </a:bodyPr>
          <a:lstStyle/>
          <a:p>
            <a:r>
              <a:rPr lang="en-US" sz="3600" dirty="0"/>
              <a:t>Con Ed Climate Resilience Plan (Cont’d.)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6135A6A-1E54-B024-437E-1885659F7A53}"/>
              </a:ext>
            </a:extLst>
          </p:cNvPr>
          <p:cNvGrpSpPr/>
          <p:nvPr/>
        </p:nvGrpSpPr>
        <p:grpSpPr>
          <a:xfrm>
            <a:off x="729287" y="2048544"/>
            <a:ext cx="10691745" cy="471642"/>
            <a:chOff x="-325745" y="3119338"/>
            <a:chExt cx="7091944" cy="79704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E137D6F-FA7A-BBAD-816E-090907BB22D4}"/>
                </a:ext>
              </a:extLst>
            </p:cNvPr>
            <p:cNvSpPr/>
            <p:nvPr/>
          </p:nvSpPr>
          <p:spPr>
            <a:xfrm>
              <a:off x="-274681" y="3119338"/>
              <a:ext cx="7040880" cy="7970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200"/>
            </a:p>
          </p:txBody>
        </p:sp>
        <p:sp>
          <p:nvSpPr>
            <p:cNvPr id="11" name="Rectangle: Rounded Corners 5">
              <a:extLst>
                <a:ext uri="{FF2B5EF4-FFF2-40B4-BE49-F238E27FC236}">
                  <a16:creationId xmlns:a16="http://schemas.microsoft.com/office/drawing/2014/main" id="{780CEF87-34F6-E05A-575B-7911B6B617E8}"/>
                </a:ext>
              </a:extLst>
            </p:cNvPr>
            <p:cNvSpPr txBox="1"/>
            <p:nvPr/>
          </p:nvSpPr>
          <p:spPr>
            <a:xfrm>
              <a:off x="-325745" y="3119338"/>
              <a:ext cx="6963064" cy="719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129" tIns="0" rIns="266129" bIns="0" numCol="1" spcCol="1270" anchor="ctr" anchorCtr="0">
              <a:noAutofit/>
            </a:bodyPr>
            <a:lstStyle/>
            <a:p>
              <a:r>
                <a:rPr lang="en-US" sz="22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Load Forecasting – Refined for future temp. projections.</a:t>
              </a:r>
            </a:p>
          </p:txBody>
        </p:sp>
      </p:grpSp>
      <p:sp>
        <p:nvSpPr>
          <p:cNvPr id="17" name="Rectangle: Rounded Corners 5">
            <a:extLst>
              <a:ext uri="{FF2B5EF4-FFF2-40B4-BE49-F238E27FC236}">
                <a16:creationId xmlns:a16="http://schemas.microsoft.com/office/drawing/2014/main" id="{9B4B20A5-6135-3AA7-2B3C-CDA4E16EE799}"/>
              </a:ext>
            </a:extLst>
          </p:cNvPr>
          <p:cNvSpPr txBox="1"/>
          <p:nvPr/>
        </p:nvSpPr>
        <p:spPr>
          <a:xfrm>
            <a:off x="643026" y="3043031"/>
            <a:ext cx="9346714" cy="47164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66129" tIns="0" rIns="266129" bIns="0" numCol="1" spcCol="1270" anchor="ctr" anchorCtr="0">
            <a:noAutofit/>
          </a:bodyPr>
          <a:lstStyle/>
          <a:p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To identify the actions needed to pursue attainment of the Zero Emission by 2040 Target:</a:t>
            </a:r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7A46D7E-0FB2-5566-511E-61B8855B7E8A}"/>
              </a:ext>
            </a:extLst>
          </p:cNvPr>
          <p:cNvGrpSpPr/>
          <p:nvPr/>
        </p:nvGrpSpPr>
        <p:grpSpPr>
          <a:xfrm>
            <a:off x="729287" y="2642714"/>
            <a:ext cx="10950094" cy="871959"/>
            <a:chOff x="-325745" y="3119338"/>
            <a:chExt cx="7091944" cy="797040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1859E4A6-0FBE-7E03-5E7A-B6678DC4BC40}"/>
                </a:ext>
              </a:extLst>
            </p:cNvPr>
            <p:cNvSpPr/>
            <p:nvPr/>
          </p:nvSpPr>
          <p:spPr>
            <a:xfrm>
              <a:off x="-274681" y="3119338"/>
              <a:ext cx="7040880" cy="7970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200"/>
            </a:p>
          </p:txBody>
        </p:sp>
        <p:sp>
          <p:nvSpPr>
            <p:cNvPr id="24" name="Rectangle: Rounded Corners 5">
              <a:extLst>
                <a:ext uri="{FF2B5EF4-FFF2-40B4-BE49-F238E27FC236}">
                  <a16:creationId xmlns:a16="http://schemas.microsoft.com/office/drawing/2014/main" id="{5BC9C290-FD97-BA0E-A20E-888F15BC0915}"/>
                </a:ext>
              </a:extLst>
            </p:cNvPr>
            <p:cNvSpPr txBox="1"/>
            <p:nvPr/>
          </p:nvSpPr>
          <p:spPr>
            <a:xfrm>
              <a:off x="-325745" y="3119338"/>
              <a:ext cx="6963064" cy="719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129" tIns="0" rIns="266129" bIns="0" numCol="1" spcCol="1270" anchor="ctr" anchorCtr="0">
              <a:noAutofit/>
            </a:bodyPr>
            <a:lstStyle/>
            <a:p>
              <a:r>
                <a:rPr lang="en-US" sz="22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Load Relief Planning - Refined for hotter conditions that will lead to increased A/C loads and reduced electrical equipment capacity.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1433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377" y="947800"/>
            <a:ext cx="10605246" cy="766004"/>
          </a:xfrm>
        </p:spPr>
        <p:txBody>
          <a:bodyPr>
            <a:noAutofit/>
          </a:bodyPr>
          <a:lstStyle/>
          <a:p>
            <a:r>
              <a:rPr lang="en-US" sz="3600" dirty="0"/>
              <a:t>15-E-0302 – Large Scale Renewable Program and Clean Energy Standard Proceeding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6135A6A-1E54-B024-437E-1885659F7A53}"/>
              </a:ext>
            </a:extLst>
          </p:cNvPr>
          <p:cNvGrpSpPr/>
          <p:nvPr/>
        </p:nvGrpSpPr>
        <p:grpSpPr>
          <a:xfrm>
            <a:off x="643026" y="3097363"/>
            <a:ext cx="10755597" cy="471642"/>
            <a:chOff x="-325745" y="3119338"/>
            <a:chExt cx="7091944" cy="79704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E137D6F-FA7A-BBAD-816E-090907BB22D4}"/>
                </a:ext>
              </a:extLst>
            </p:cNvPr>
            <p:cNvSpPr/>
            <p:nvPr/>
          </p:nvSpPr>
          <p:spPr>
            <a:xfrm>
              <a:off x="-274681" y="3119338"/>
              <a:ext cx="7040880" cy="7970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200"/>
            </a:p>
          </p:txBody>
        </p:sp>
        <p:sp>
          <p:nvSpPr>
            <p:cNvPr id="11" name="Rectangle: Rounded Corners 5">
              <a:extLst>
                <a:ext uri="{FF2B5EF4-FFF2-40B4-BE49-F238E27FC236}">
                  <a16:creationId xmlns:a16="http://schemas.microsoft.com/office/drawing/2014/main" id="{780CEF87-34F6-E05A-575B-7911B6B617E8}"/>
                </a:ext>
              </a:extLst>
            </p:cNvPr>
            <p:cNvSpPr txBox="1"/>
            <p:nvPr/>
          </p:nvSpPr>
          <p:spPr>
            <a:xfrm>
              <a:off x="-325745" y="3119338"/>
              <a:ext cx="6963064" cy="719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129" tIns="0" rIns="266129" bIns="0" numCol="1" spcCol="1270" anchor="ctr" anchorCtr="0">
              <a:noAutofit/>
            </a:bodyPr>
            <a:lstStyle/>
            <a:p>
              <a:r>
                <a:rPr lang="en-US" sz="22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12/11 and 12/12/23 –Technical Conference focusing on “gap” 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7A46D7E-0FB2-5566-511E-61B8855B7E8A}"/>
              </a:ext>
            </a:extLst>
          </p:cNvPr>
          <p:cNvGrpSpPr/>
          <p:nvPr/>
        </p:nvGrpSpPr>
        <p:grpSpPr>
          <a:xfrm>
            <a:off x="643026" y="2104243"/>
            <a:ext cx="10755597" cy="871959"/>
            <a:chOff x="-325745" y="3119338"/>
            <a:chExt cx="7091944" cy="797040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1859E4A6-0FBE-7E03-5E7A-B6678DC4BC40}"/>
                </a:ext>
              </a:extLst>
            </p:cNvPr>
            <p:cNvSpPr/>
            <p:nvPr/>
          </p:nvSpPr>
          <p:spPr>
            <a:xfrm>
              <a:off x="-274681" y="3119338"/>
              <a:ext cx="7040880" cy="7970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200"/>
            </a:p>
          </p:txBody>
        </p:sp>
        <p:sp>
          <p:nvSpPr>
            <p:cNvPr id="24" name="Rectangle: Rounded Corners 5">
              <a:extLst>
                <a:ext uri="{FF2B5EF4-FFF2-40B4-BE49-F238E27FC236}">
                  <a16:creationId xmlns:a16="http://schemas.microsoft.com/office/drawing/2014/main" id="{5BC9C290-FD97-BA0E-A20E-888F15BC0915}"/>
                </a:ext>
              </a:extLst>
            </p:cNvPr>
            <p:cNvSpPr txBox="1"/>
            <p:nvPr/>
          </p:nvSpPr>
          <p:spPr>
            <a:xfrm>
              <a:off x="-325745" y="3119338"/>
              <a:ext cx="6963064" cy="719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129" tIns="0" rIns="266129" bIns="0" numCol="1" spcCol="1270" anchor="ctr" anchorCtr="0">
              <a:noAutofit/>
            </a:bodyPr>
            <a:lstStyle/>
            <a:p>
              <a:r>
                <a:rPr lang="en-US" sz="2200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8/16/23 – NYECC filed Comments on Commission’s Order Initiating Process Regarding Zero Emissions Target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1150175-A15E-5CCC-3486-BFA191375F3A}"/>
              </a:ext>
            </a:extLst>
          </p:cNvPr>
          <p:cNvGrpSpPr/>
          <p:nvPr/>
        </p:nvGrpSpPr>
        <p:grpSpPr>
          <a:xfrm>
            <a:off x="620953" y="3724693"/>
            <a:ext cx="10777670" cy="871959"/>
            <a:chOff x="-325745" y="3119338"/>
            <a:chExt cx="7091944" cy="79704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2AC89FBE-3536-CC81-1B39-15B838275B73}"/>
                </a:ext>
              </a:extLst>
            </p:cNvPr>
            <p:cNvSpPr/>
            <p:nvPr/>
          </p:nvSpPr>
          <p:spPr>
            <a:xfrm>
              <a:off x="-274681" y="3119338"/>
              <a:ext cx="7040880" cy="79704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200"/>
            </a:p>
          </p:txBody>
        </p:sp>
        <p:sp>
          <p:nvSpPr>
            <p:cNvPr id="5" name="Rectangle: Rounded Corners 5">
              <a:extLst>
                <a:ext uri="{FF2B5EF4-FFF2-40B4-BE49-F238E27FC236}">
                  <a16:creationId xmlns:a16="http://schemas.microsoft.com/office/drawing/2014/main" id="{6329AF48-4CF1-375B-4A28-2B718D570F00}"/>
                </a:ext>
              </a:extLst>
            </p:cNvPr>
            <p:cNvSpPr txBox="1"/>
            <p:nvPr/>
          </p:nvSpPr>
          <p:spPr>
            <a:xfrm>
              <a:off x="-325745" y="3119338"/>
              <a:ext cx="6963064" cy="7192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66129" tIns="0" rIns="266129" bIns="0" numCol="1" spcCol="1270" anchor="ctr" anchorCtr="0">
              <a:noAutofit/>
            </a:bodyPr>
            <a:lstStyle/>
            <a:p>
              <a:r>
                <a:rPr lang="en-US" sz="2200" u="sng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>1/19/24 – Supplemental Comments due from previous comments regarding “zero emissions,” etc.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920858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{2E69ABA2-7447-48EB-88E1-EBD054D36D39}tf11437505_win32</Template>
  <TotalTime>364</TotalTime>
  <Words>811</Words>
  <Application>Microsoft Office PowerPoint</Application>
  <PresentationFormat>Widescreen</PresentationFormat>
  <Paragraphs>63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Calibri</vt:lpstr>
      <vt:lpstr>Georgia Pro Cond Light</vt:lpstr>
      <vt:lpstr>Speak Pro</vt:lpstr>
      <vt:lpstr>Times New Roman</vt:lpstr>
      <vt:lpstr>RetrospectVTI</vt:lpstr>
      <vt:lpstr>New York Energy Consumers Council,  Board Member Meeting  Thursday, November 16, 2023  </vt:lpstr>
      <vt:lpstr>Con Edison Steam Rate Case (22-S-0659)</vt:lpstr>
      <vt:lpstr>Con Edison Gas System Long Term Plan - 23-G-0147 – filed 5/31/23</vt:lpstr>
      <vt:lpstr>First US Industrial Carbon Capture Plant Opens; Federal Carbon Dioxide Removal Purchase Pilot Prize</vt:lpstr>
      <vt:lpstr>22-E-0064 and 22-G-0065 – Con Ed Reporting on Estimated and Delayed Billing and Negative Revenue Adjustment (NRA) in Joint Proposal</vt:lpstr>
      <vt:lpstr>Energy Efficiency Benchmarking</vt:lpstr>
      <vt:lpstr>Con Ed Climate Resilience Plan</vt:lpstr>
      <vt:lpstr>Con Ed Climate Resilience Plan (Cont’d.)</vt:lpstr>
      <vt:lpstr>15-E-0302 – Large Scale Renewable Program and Clean Energy Standard Proceeding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York Energy Consumers Council,  Board Members’ Annual Meeting Wednesday, January 18, 2023</dc:title>
  <dc:creator>Ben Wallack</dc:creator>
  <cp:lastModifiedBy>Ben Wallack</cp:lastModifiedBy>
  <cp:revision>2</cp:revision>
  <dcterms:created xsi:type="dcterms:W3CDTF">2023-01-17T16:30:20Z</dcterms:created>
  <dcterms:modified xsi:type="dcterms:W3CDTF">2023-11-15T19:47:15Z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