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76" r:id="rId5"/>
    <p:sldId id="278" r:id="rId6"/>
    <p:sldId id="279" r:id="rId7"/>
    <p:sldId id="27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647014-940E-48F2-ABA9-C12C27214C47}" v="3" dt="2023-02-08T11:40:39.7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o, Charlie" userId="16f0b027-470a-4ee2-bcfa-ae7472d381fb" providerId="ADAL" clId="{C1647014-940E-48F2-ABA9-C12C27214C47}"/>
    <pc:docChg chg="undo custSel addSld delSld modSld sldOrd">
      <pc:chgData name="Marino, Charlie" userId="16f0b027-470a-4ee2-bcfa-ae7472d381fb" providerId="ADAL" clId="{C1647014-940E-48F2-ABA9-C12C27214C47}" dt="2023-02-08T12:26:31.384" v="1445" actId="1037"/>
      <pc:docMkLst>
        <pc:docMk/>
      </pc:docMkLst>
      <pc:sldChg chg="modSp mod">
        <pc:chgData name="Marino, Charlie" userId="16f0b027-470a-4ee2-bcfa-ae7472d381fb" providerId="ADAL" clId="{C1647014-940E-48F2-ABA9-C12C27214C47}" dt="2023-02-08T11:09:26.291" v="53" actId="20577"/>
        <pc:sldMkLst>
          <pc:docMk/>
          <pc:sldMk cId="3445130532" sldId="256"/>
        </pc:sldMkLst>
        <pc:spChg chg="mod">
          <ac:chgData name="Marino, Charlie" userId="16f0b027-470a-4ee2-bcfa-ae7472d381fb" providerId="ADAL" clId="{C1647014-940E-48F2-ABA9-C12C27214C47}" dt="2023-02-08T11:01:03.423" v="11" actId="313"/>
          <ac:spMkLst>
            <pc:docMk/>
            <pc:sldMk cId="3445130532" sldId="256"/>
            <ac:spMk id="2" creationId="{39CA7BD7-B203-4214-8A7E-D986BDC85191}"/>
          </ac:spMkLst>
        </pc:spChg>
        <pc:spChg chg="mod">
          <ac:chgData name="Marino, Charlie" userId="16f0b027-470a-4ee2-bcfa-ae7472d381fb" providerId="ADAL" clId="{C1647014-940E-48F2-ABA9-C12C27214C47}" dt="2023-02-08T11:09:26.291" v="53" actId="20577"/>
          <ac:spMkLst>
            <pc:docMk/>
            <pc:sldMk cId="3445130532" sldId="256"/>
            <ac:spMk id="3" creationId="{014BEB22-3526-45A7-BD58-BF28BD113A7B}"/>
          </ac:spMkLst>
        </pc:spChg>
      </pc:sldChg>
      <pc:sldChg chg="modSp mod ord">
        <pc:chgData name="Marino, Charlie" userId="16f0b027-470a-4ee2-bcfa-ae7472d381fb" providerId="ADAL" clId="{C1647014-940E-48F2-ABA9-C12C27214C47}" dt="2023-02-08T11:52:42.364" v="1225"/>
        <pc:sldMkLst>
          <pc:docMk/>
          <pc:sldMk cId="3039211591" sldId="257"/>
        </pc:sldMkLst>
        <pc:spChg chg="mod">
          <ac:chgData name="Marino, Charlie" userId="16f0b027-470a-4ee2-bcfa-ae7472d381fb" providerId="ADAL" clId="{C1647014-940E-48F2-ABA9-C12C27214C47}" dt="2023-02-08T11:10:14.280" v="58" actId="20577"/>
          <ac:spMkLst>
            <pc:docMk/>
            <pc:sldMk cId="3039211591" sldId="257"/>
            <ac:spMk id="2" creationId="{D72A2446-1A99-42C5-ADEC-C9AB264B8045}"/>
          </ac:spMkLst>
        </pc:spChg>
        <pc:spChg chg="mod">
          <ac:chgData name="Marino, Charlie" userId="16f0b027-470a-4ee2-bcfa-ae7472d381fb" providerId="ADAL" clId="{C1647014-940E-48F2-ABA9-C12C27214C47}" dt="2023-02-08T11:45:19.457" v="1160" actId="20577"/>
          <ac:spMkLst>
            <pc:docMk/>
            <pc:sldMk cId="3039211591" sldId="257"/>
            <ac:spMk id="4" creationId="{1EE3A5C5-E86B-0F80-2C93-BC633B3BE836}"/>
          </ac:spMkLst>
        </pc:spChg>
      </pc:sldChg>
      <pc:sldChg chg="add del">
        <pc:chgData name="Marino, Charlie" userId="16f0b027-470a-4ee2-bcfa-ae7472d381fb" providerId="ADAL" clId="{C1647014-940E-48F2-ABA9-C12C27214C47}" dt="2023-02-08T11:48:43.641" v="1168" actId="47"/>
        <pc:sldMkLst>
          <pc:docMk/>
          <pc:sldMk cId="328620728" sldId="258"/>
        </pc:sldMkLst>
      </pc:sldChg>
      <pc:sldChg chg="add del">
        <pc:chgData name="Marino, Charlie" userId="16f0b027-470a-4ee2-bcfa-ae7472d381fb" providerId="ADAL" clId="{C1647014-940E-48F2-ABA9-C12C27214C47}" dt="2023-02-08T11:48:43.641" v="1168" actId="47"/>
        <pc:sldMkLst>
          <pc:docMk/>
          <pc:sldMk cId="1986354525" sldId="267"/>
        </pc:sldMkLst>
      </pc:sldChg>
      <pc:sldChg chg="add del">
        <pc:chgData name="Marino, Charlie" userId="16f0b027-470a-4ee2-bcfa-ae7472d381fb" providerId="ADAL" clId="{C1647014-940E-48F2-ABA9-C12C27214C47}" dt="2023-02-08T11:48:43.641" v="1168" actId="47"/>
        <pc:sldMkLst>
          <pc:docMk/>
          <pc:sldMk cId="3189684908" sldId="268"/>
        </pc:sldMkLst>
      </pc:sldChg>
      <pc:sldChg chg="add del">
        <pc:chgData name="Marino, Charlie" userId="16f0b027-470a-4ee2-bcfa-ae7472d381fb" providerId="ADAL" clId="{C1647014-940E-48F2-ABA9-C12C27214C47}" dt="2023-02-08T11:48:43.641" v="1168" actId="47"/>
        <pc:sldMkLst>
          <pc:docMk/>
          <pc:sldMk cId="2330990240" sldId="269"/>
        </pc:sldMkLst>
      </pc:sldChg>
      <pc:sldChg chg="add del">
        <pc:chgData name="Marino, Charlie" userId="16f0b027-470a-4ee2-bcfa-ae7472d381fb" providerId="ADAL" clId="{C1647014-940E-48F2-ABA9-C12C27214C47}" dt="2023-02-08T11:48:43.641" v="1168" actId="47"/>
        <pc:sldMkLst>
          <pc:docMk/>
          <pc:sldMk cId="3469580569" sldId="270"/>
        </pc:sldMkLst>
      </pc:sldChg>
      <pc:sldChg chg="add del">
        <pc:chgData name="Marino, Charlie" userId="16f0b027-470a-4ee2-bcfa-ae7472d381fb" providerId="ADAL" clId="{C1647014-940E-48F2-ABA9-C12C27214C47}" dt="2023-02-08T11:48:43.641" v="1168" actId="47"/>
        <pc:sldMkLst>
          <pc:docMk/>
          <pc:sldMk cId="2064581277" sldId="271"/>
        </pc:sldMkLst>
      </pc:sldChg>
      <pc:sldChg chg="add del">
        <pc:chgData name="Marino, Charlie" userId="16f0b027-470a-4ee2-bcfa-ae7472d381fb" providerId="ADAL" clId="{C1647014-940E-48F2-ABA9-C12C27214C47}" dt="2023-02-08T11:48:43.641" v="1168" actId="47"/>
        <pc:sldMkLst>
          <pc:docMk/>
          <pc:sldMk cId="3152495304" sldId="272"/>
        </pc:sldMkLst>
      </pc:sldChg>
      <pc:sldChg chg="add del">
        <pc:chgData name="Marino, Charlie" userId="16f0b027-470a-4ee2-bcfa-ae7472d381fb" providerId="ADAL" clId="{C1647014-940E-48F2-ABA9-C12C27214C47}" dt="2023-02-08T11:48:43.641" v="1168" actId="47"/>
        <pc:sldMkLst>
          <pc:docMk/>
          <pc:sldMk cId="1691518591" sldId="273"/>
        </pc:sldMkLst>
      </pc:sldChg>
      <pc:sldChg chg="add del">
        <pc:chgData name="Marino, Charlie" userId="16f0b027-470a-4ee2-bcfa-ae7472d381fb" providerId="ADAL" clId="{C1647014-940E-48F2-ABA9-C12C27214C47}" dt="2023-02-08T11:48:43.641" v="1168" actId="47"/>
        <pc:sldMkLst>
          <pc:docMk/>
          <pc:sldMk cId="691675263" sldId="274"/>
        </pc:sldMkLst>
      </pc:sldChg>
      <pc:sldChg chg="modSp add mod">
        <pc:chgData name="Marino, Charlie" userId="16f0b027-470a-4ee2-bcfa-ae7472d381fb" providerId="ADAL" clId="{C1647014-940E-48F2-ABA9-C12C27214C47}" dt="2023-02-08T11:28:44.552" v="929" actId="20577"/>
        <pc:sldMkLst>
          <pc:docMk/>
          <pc:sldMk cId="320997277" sldId="275"/>
        </pc:sldMkLst>
        <pc:spChg chg="mod">
          <ac:chgData name="Marino, Charlie" userId="16f0b027-470a-4ee2-bcfa-ae7472d381fb" providerId="ADAL" clId="{C1647014-940E-48F2-ABA9-C12C27214C47}" dt="2023-02-08T11:16:12.799" v="471" actId="20577"/>
          <ac:spMkLst>
            <pc:docMk/>
            <pc:sldMk cId="320997277" sldId="275"/>
            <ac:spMk id="2" creationId="{D72A2446-1A99-42C5-ADEC-C9AB264B8045}"/>
          </ac:spMkLst>
        </pc:spChg>
        <pc:spChg chg="mod">
          <ac:chgData name="Marino, Charlie" userId="16f0b027-470a-4ee2-bcfa-ae7472d381fb" providerId="ADAL" clId="{C1647014-940E-48F2-ABA9-C12C27214C47}" dt="2023-02-08T11:28:44.552" v="929" actId="20577"/>
          <ac:spMkLst>
            <pc:docMk/>
            <pc:sldMk cId="320997277" sldId="275"/>
            <ac:spMk id="4" creationId="{1EE3A5C5-E86B-0F80-2C93-BC633B3BE836}"/>
          </ac:spMkLst>
        </pc:spChg>
      </pc:sldChg>
      <pc:sldChg chg="new del">
        <pc:chgData name="Marino, Charlie" userId="16f0b027-470a-4ee2-bcfa-ae7472d381fb" providerId="ADAL" clId="{C1647014-940E-48F2-ABA9-C12C27214C47}" dt="2023-02-08T11:15:47.835" v="440" actId="47"/>
        <pc:sldMkLst>
          <pc:docMk/>
          <pc:sldMk cId="4115689899" sldId="275"/>
        </pc:sldMkLst>
      </pc:sldChg>
      <pc:sldChg chg="addSp delSp modSp add mod ord">
        <pc:chgData name="Marino, Charlie" userId="16f0b027-470a-4ee2-bcfa-ae7472d381fb" providerId="ADAL" clId="{C1647014-940E-48F2-ABA9-C12C27214C47}" dt="2023-02-08T12:20:59.948" v="1249" actId="1076"/>
        <pc:sldMkLst>
          <pc:docMk/>
          <pc:sldMk cId="718149359" sldId="276"/>
        </pc:sldMkLst>
        <pc:spChg chg="mod">
          <ac:chgData name="Marino, Charlie" userId="16f0b027-470a-4ee2-bcfa-ae7472d381fb" providerId="ADAL" clId="{C1647014-940E-48F2-ABA9-C12C27214C47}" dt="2023-02-08T11:50:13.140" v="1180" actId="20577"/>
          <ac:spMkLst>
            <pc:docMk/>
            <pc:sldMk cId="718149359" sldId="276"/>
            <ac:spMk id="2" creationId="{D72A2446-1A99-42C5-ADEC-C9AB264B8045}"/>
          </ac:spMkLst>
        </pc:spChg>
        <pc:spChg chg="del">
          <ac:chgData name="Marino, Charlie" userId="16f0b027-470a-4ee2-bcfa-ae7472d381fb" providerId="ADAL" clId="{C1647014-940E-48F2-ABA9-C12C27214C47}" dt="2023-02-08T11:50:16.064" v="1181" actId="478"/>
          <ac:spMkLst>
            <pc:docMk/>
            <pc:sldMk cId="718149359" sldId="276"/>
            <ac:spMk id="4" creationId="{1EE3A5C5-E86B-0F80-2C93-BC633B3BE836}"/>
          </ac:spMkLst>
        </pc:spChg>
        <pc:spChg chg="add del mod">
          <ac:chgData name="Marino, Charlie" userId="16f0b027-470a-4ee2-bcfa-ae7472d381fb" providerId="ADAL" clId="{C1647014-940E-48F2-ABA9-C12C27214C47}" dt="2023-02-08T11:50:17.637" v="1182" actId="478"/>
          <ac:spMkLst>
            <pc:docMk/>
            <pc:sldMk cId="718149359" sldId="276"/>
            <ac:spMk id="5" creationId="{F9F0AF86-41F8-DC16-7E90-B2E4E793B89E}"/>
          </ac:spMkLst>
        </pc:spChg>
        <pc:spChg chg="add mod">
          <ac:chgData name="Marino, Charlie" userId="16f0b027-470a-4ee2-bcfa-ae7472d381fb" providerId="ADAL" clId="{C1647014-940E-48F2-ABA9-C12C27214C47}" dt="2023-02-08T11:55:40.955" v="1247" actId="6549"/>
          <ac:spMkLst>
            <pc:docMk/>
            <pc:sldMk cId="718149359" sldId="276"/>
            <ac:spMk id="15" creationId="{86FA03C4-EEC1-428C-12BF-2ADEDD4AC648}"/>
          </ac:spMkLst>
        </pc:spChg>
        <pc:picChg chg="add del mod">
          <ac:chgData name="Marino, Charlie" userId="16f0b027-470a-4ee2-bcfa-ae7472d381fb" providerId="ADAL" clId="{C1647014-940E-48F2-ABA9-C12C27214C47}" dt="2023-02-08T11:50:39.882" v="1186" actId="22"/>
          <ac:picMkLst>
            <pc:docMk/>
            <pc:sldMk cId="718149359" sldId="276"/>
            <ac:picMk id="7" creationId="{6E0D44EC-1BB3-1CFC-32CD-08CBC8BFFD9B}"/>
          </ac:picMkLst>
        </pc:picChg>
        <pc:picChg chg="add del mod">
          <ac:chgData name="Marino, Charlie" userId="16f0b027-470a-4ee2-bcfa-ae7472d381fb" providerId="ADAL" clId="{C1647014-940E-48F2-ABA9-C12C27214C47}" dt="2023-02-08T11:52:57.336" v="1228" actId="478"/>
          <ac:picMkLst>
            <pc:docMk/>
            <pc:sldMk cId="718149359" sldId="276"/>
            <ac:picMk id="9" creationId="{49DDC660-453A-FB8D-6171-C101B620175F}"/>
          </ac:picMkLst>
        </pc:picChg>
        <pc:picChg chg="add mod">
          <ac:chgData name="Marino, Charlie" userId="16f0b027-470a-4ee2-bcfa-ae7472d381fb" providerId="ADAL" clId="{C1647014-940E-48F2-ABA9-C12C27214C47}" dt="2023-02-08T11:52:04.298" v="1219" actId="1036"/>
          <ac:picMkLst>
            <pc:docMk/>
            <pc:sldMk cId="718149359" sldId="276"/>
            <ac:picMk id="11" creationId="{78F3EE17-EA79-8FD5-6522-09FDB3166824}"/>
          </ac:picMkLst>
        </pc:picChg>
        <pc:picChg chg="add del mod">
          <ac:chgData name="Marino, Charlie" userId="16f0b027-470a-4ee2-bcfa-ae7472d381fb" providerId="ADAL" clId="{C1647014-940E-48F2-ABA9-C12C27214C47}" dt="2023-02-08T11:53:45.500" v="1232" actId="478"/>
          <ac:picMkLst>
            <pc:docMk/>
            <pc:sldMk cId="718149359" sldId="276"/>
            <ac:picMk id="13" creationId="{9BFC26D6-16A1-B401-D1A2-EE3A170F2959}"/>
          </ac:picMkLst>
        </pc:picChg>
        <pc:picChg chg="add mod">
          <ac:chgData name="Marino, Charlie" userId="16f0b027-470a-4ee2-bcfa-ae7472d381fb" providerId="ADAL" clId="{C1647014-940E-48F2-ABA9-C12C27214C47}" dt="2023-02-08T11:53:19.495" v="1231" actId="14100"/>
          <ac:picMkLst>
            <pc:docMk/>
            <pc:sldMk cId="718149359" sldId="276"/>
            <ac:picMk id="17" creationId="{92C021A8-F41B-6F4D-C4E3-948CE893000A}"/>
          </ac:picMkLst>
        </pc:picChg>
        <pc:picChg chg="add mod">
          <ac:chgData name="Marino, Charlie" userId="16f0b027-470a-4ee2-bcfa-ae7472d381fb" providerId="ADAL" clId="{C1647014-940E-48F2-ABA9-C12C27214C47}" dt="2023-02-08T11:54:16.326" v="1235" actId="14100"/>
          <ac:picMkLst>
            <pc:docMk/>
            <pc:sldMk cId="718149359" sldId="276"/>
            <ac:picMk id="19" creationId="{8F160A1C-8712-74CA-8A72-CF75825DA74F}"/>
          </ac:picMkLst>
        </pc:picChg>
        <pc:picChg chg="add mod">
          <ac:chgData name="Marino, Charlie" userId="16f0b027-470a-4ee2-bcfa-ae7472d381fb" providerId="ADAL" clId="{C1647014-940E-48F2-ABA9-C12C27214C47}" dt="2023-02-08T12:20:59.948" v="1249" actId="1076"/>
          <ac:picMkLst>
            <pc:docMk/>
            <pc:sldMk cId="718149359" sldId="276"/>
            <ac:picMk id="21" creationId="{35467B2A-1ACE-CCCE-E858-02F0687F4477}"/>
          </ac:picMkLst>
        </pc:picChg>
      </pc:sldChg>
      <pc:sldChg chg="add">
        <pc:chgData name="Marino, Charlie" userId="16f0b027-470a-4ee2-bcfa-ae7472d381fb" providerId="ADAL" clId="{C1647014-940E-48F2-ABA9-C12C27214C47}" dt="2023-02-08T11:48:53.411" v="1169" actId="2890"/>
        <pc:sldMkLst>
          <pc:docMk/>
          <pc:sldMk cId="1244549066" sldId="277"/>
        </pc:sldMkLst>
      </pc:sldChg>
      <pc:sldChg chg="addSp modSp add mod">
        <pc:chgData name="Marino, Charlie" userId="16f0b027-470a-4ee2-bcfa-ae7472d381fb" providerId="ADAL" clId="{C1647014-940E-48F2-ABA9-C12C27214C47}" dt="2023-02-08T12:22:01.040" v="1256" actId="1035"/>
        <pc:sldMkLst>
          <pc:docMk/>
          <pc:sldMk cId="1071338692" sldId="278"/>
        </pc:sldMkLst>
        <pc:picChg chg="add mod">
          <ac:chgData name="Marino, Charlie" userId="16f0b027-470a-4ee2-bcfa-ae7472d381fb" providerId="ADAL" clId="{C1647014-940E-48F2-ABA9-C12C27214C47}" dt="2023-02-08T12:22:01.040" v="1256" actId="1035"/>
          <ac:picMkLst>
            <pc:docMk/>
            <pc:sldMk cId="1071338692" sldId="278"/>
            <ac:picMk id="4" creationId="{9D06D917-2EE8-9E1D-8ACC-503FDFDEE89F}"/>
          </ac:picMkLst>
        </pc:picChg>
      </pc:sldChg>
      <pc:sldChg chg="add del">
        <pc:chgData name="Marino, Charlie" userId="16f0b027-470a-4ee2-bcfa-ae7472d381fb" providerId="ADAL" clId="{C1647014-940E-48F2-ABA9-C12C27214C47}" dt="2023-02-08T11:52:19.208" v="1223" actId="47"/>
        <pc:sldMkLst>
          <pc:docMk/>
          <pc:sldMk cId="3756322408" sldId="278"/>
        </pc:sldMkLst>
      </pc:sldChg>
      <pc:sldChg chg="addSp delSp modSp add mod">
        <pc:chgData name="Marino, Charlie" userId="16f0b027-470a-4ee2-bcfa-ae7472d381fb" providerId="ADAL" clId="{C1647014-940E-48F2-ABA9-C12C27214C47}" dt="2023-02-08T12:26:31.384" v="1445" actId="1037"/>
        <pc:sldMkLst>
          <pc:docMk/>
          <pc:sldMk cId="2687427069" sldId="279"/>
        </pc:sldMkLst>
        <pc:spChg chg="mod">
          <ac:chgData name="Marino, Charlie" userId="16f0b027-470a-4ee2-bcfa-ae7472d381fb" providerId="ADAL" clId="{C1647014-940E-48F2-ABA9-C12C27214C47}" dt="2023-02-08T12:24:52.965" v="1262"/>
          <ac:spMkLst>
            <pc:docMk/>
            <pc:sldMk cId="2687427069" sldId="279"/>
            <ac:spMk id="15" creationId="{86FA03C4-EEC1-428C-12BF-2ADEDD4AC648}"/>
          </ac:spMkLst>
        </pc:spChg>
        <pc:picChg chg="del">
          <ac:chgData name="Marino, Charlie" userId="16f0b027-470a-4ee2-bcfa-ae7472d381fb" providerId="ADAL" clId="{C1647014-940E-48F2-ABA9-C12C27214C47}" dt="2023-02-08T12:24:32.437" v="1261" actId="478"/>
          <ac:picMkLst>
            <pc:docMk/>
            <pc:sldMk cId="2687427069" sldId="279"/>
            <ac:picMk id="4" creationId="{9D06D917-2EE8-9E1D-8ACC-503FDFDEE89F}"/>
          </ac:picMkLst>
        </pc:picChg>
        <pc:picChg chg="add mod">
          <ac:chgData name="Marino, Charlie" userId="16f0b027-470a-4ee2-bcfa-ae7472d381fb" providerId="ADAL" clId="{C1647014-940E-48F2-ABA9-C12C27214C47}" dt="2023-02-08T12:26:20.676" v="1397" actId="14100"/>
          <ac:picMkLst>
            <pc:docMk/>
            <pc:sldMk cId="2687427069" sldId="279"/>
            <ac:picMk id="5" creationId="{6095FDB0-DAAE-FEB8-E3FA-3E3836B291AD}"/>
          </ac:picMkLst>
        </pc:picChg>
        <pc:picChg chg="add mod">
          <ac:chgData name="Marino, Charlie" userId="16f0b027-470a-4ee2-bcfa-ae7472d381fb" providerId="ADAL" clId="{C1647014-940E-48F2-ABA9-C12C27214C47}" dt="2023-02-08T12:26:31.384" v="1445" actId="1037"/>
          <ac:picMkLst>
            <pc:docMk/>
            <pc:sldMk cId="2687427069" sldId="279"/>
            <ac:picMk id="7" creationId="{63585FF6-1175-F7D9-2EA7-096ED9B73DDD}"/>
          </ac:picMkLst>
        </pc:picChg>
        <pc:picChg chg="del">
          <ac:chgData name="Marino, Charlie" userId="16f0b027-470a-4ee2-bcfa-ae7472d381fb" providerId="ADAL" clId="{C1647014-940E-48F2-ABA9-C12C27214C47}" dt="2023-02-08T12:24:25.525" v="1258" actId="478"/>
          <ac:picMkLst>
            <pc:docMk/>
            <pc:sldMk cId="2687427069" sldId="279"/>
            <ac:picMk id="9" creationId="{49DDC660-453A-FB8D-6171-C101B620175F}"/>
          </ac:picMkLst>
        </pc:picChg>
        <pc:picChg chg="del">
          <ac:chgData name="Marino, Charlie" userId="16f0b027-470a-4ee2-bcfa-ae7472d381fb" providerId="ADAL" clId="{C1647014-940E-48F2-ABA9-C12C27214C47}" dt="2023-02-08T12:24:28.274" v="1259" actId="478"/>
          <ac:picMkLst>
            <pc:docMk/>
            <pc:sldMk cId="2687427069" sldId="279"/>
            <ac:picMk id="11" creationId="{78F3EE17-EA79-8FD5-6522-09FDB3166824}"/>
          </ac:picMkLst>
        </pc:picChg>
        <pc:picChg chg="del">
          <ac:chgData name="Marino, Charlie" userId="16f0b027-470a-4ee2-bcfa-ae7472d381fb" providerId="ADAL" clId="{C1647014-940E-48F2-ABA9-C12C27214C47}" dt="2023-02-08T12:24:30.280" v="1260" actId="478"/>
          <ac:picMkLst>
            <pc:docMk/>
            <pc:sldMk cId="2687427069" sldId="279"/>
            <ac:picMk id="13" creationId="{9BFC26D6-16A1-B401-D1A2-EE3A170F295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0D076-B185-4FAC-A37D-E16E5725F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EB337F-2A2A-4C9D-95BC-C28E2A4D0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D13B-4781-4241-A540-610AEE92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41F42-9411-4514-8911-9A20BF5A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66572-5F7C-407E-91DC-92CB92F13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48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0043-34F0-47C2-B0EA-BB0F1B2F8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A4ACD9-9909-4670-9576-124FEA7605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BE896-7239-42E2-A4D8-898DF394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93DD2-57B9-4455-8643-D812A685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B404F-F683-4918-864C-25C9F642D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0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BD1F8E-EC92-42E6-A242-99F36C43A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3D8D51-D12D-4433-B64F-5FEDBDFDE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F1F2B-B760-44E2-BA9A-A639C0186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77CCD-9469-4680-A63B-47C2463B3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F1409-2415-467D-9CA3-F03FB1A5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8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F1C29-F24B-4AA7-A166-6385AA3F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F2A7C-444D-497F-A45D-4C763F9E2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9CC3D-EAF7-44B1-BD89-ABB39803A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5C6CF-470F-4418-A03A-3B8134B44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ED14A-0F2E-46E9-9DB0-7B348D00C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0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F23DB-B0F9-4147-893C-83794BA92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F4C0F-CC38-415C-A38F-E87D7BAA5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181FC-DD9B-45B9-9DD3-3D23A3383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3BDD8-F450-4074-AA8E-C29CD837A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72EA4-72B8-40EE-9376-EFD01F17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8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B0DC-978A-4EC3-8077-3E3A1EED1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235A-7F6B-43CC-9245-CF9688BBE9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FA986B-7A8D-4D29-8F93-04BB6B090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FC5569-06CF-4239-8400-B090D6ACC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CF88C-0D0A-45D2-A3C0-07B2A5C48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75DBE9-0D27-4918-BB21-439D42CD4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4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617D8-4746-4CBE-A421-DD6F4478F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3CA37-72A0-4336-94D1-E427E1A95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9BD2D1-F882-4B2C-A025-DC01FF374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18098F-3408-42AE-9ADE-6A569D1F8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2EFB8-EA28-4A60-BBBA-0CB3AE85BE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A5666F-6945-4670-ABDA-D68B842BA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D13EC-CDC0-414D-B610-FB1A15EC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8CC65D-F90C-442B-B8B0-0F068F04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5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E09EA-A08B-4F1E-B3C5-ECCD5C7D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F53659-AB97-45E3-882E-96910F0A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4B862-5304-4925-9DB4-DBC15C86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FA00BF-8B01-489D-A09C-73997B21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F27352-2858-4653-BFDA-399B0EC54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17A843-1AA7-4D87-B7DB-77755A806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F1849-4B74-42BB-974A-69D70F56C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3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FC66-7CDD-4943-A82D-6896089B0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D2CD2-D0AC-4CC2-9698-292008F48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71354C-3654-4C74-961A-49ED50396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9F73E7-DB09-45A8-877F-8DE15974D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CD778-4318-450B-ACCC-7EDF63D0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033E94-EAB3-4441-96E2-1F2D3170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1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319A-6B39-4C5B-9C42-4CF43C7D6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99E429-6437-4F38-BCA9-D6FDE9BB02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6C5A2-8992-4679-83EB-389A470F5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6CB59-31E8-45E0-8DDB-06F4D480F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53997-EE7D-49FE-A05A-C90570FFE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9D98F-6027-4648-BB16-A4FA5DCF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3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9CA85-210D-4F02-829A-D0C6BBEB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1B243D-7468-4F32-88B6-6A649E583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C844A-D1F8-46DF-A036-E2A714C95F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4845-B069-44A0-B78E-164DB73288D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DDFA3-DDFC-4F45-A809-4DF1A2ACF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6A0FA-D738-4023-802A-03C1C9FF80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C113-6FB7-4E52-BF6E-B0313B53E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1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A7BD7-B203-4214-8A7E-D986BDC85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950" y="1141413"/>
            <a:ext cx="11468100" cy="2387600"/>
          </a:xfrm>
        </p:spPr>
        <p:txBody>
          <a:bodyPr>
            <a:normAutofit/>
          </a:bodyPr>
          <a:lstStyle/>
          <a:p>
            <a:r>
              <a:rPr lang="en-US" dirty="0"/>
              <a:t>NYECC February Board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4BEB22-3526-45A7-BD58-BF28BD113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PSC Energy Efficiency &amp; Building Electrification Report (EE/BE Report) Stakeholder Questions Overview</a:t>
            </a:r>
          </a:p>
          <a:p>
            <a:r>
              <a:rPr lang="en-US" dirty="0"/>
              <a:t>2/8/2023</a:t>
            </a:r>
          </a:p>
        </p:txBody>
      </p:sp>
    </p:spTree>
    <p:extLst>
      <p:ext uri="{BB962C8B-B14F-4D97-AF65-F5344CB8AC3E}">
        <p14:creationId xmlns:p14="http://schemas.microsoft.com/office/powerpoint/2010/main" val="344513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2446-1A99-42C5-ADEC-C9AB264B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77550" cy="996950"/>
          </a:xfrm>
        </p:spPr>
        <p:txBody>
          <a:bodyPr>
            <a:normAutofit/>
          </a:bodyPr>
          <a:lstStyle/>
          <a:p>
            <a:r>
              <a:rPr lang="en-US" dirty="0"/>
              <a:t>PSC EE/BE Report 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3A5C5-E86B-0F80-2C93-BC633B3BE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82350" cy="4813301"/>
          </a:xfrm>
        </p:spPr>
        <p:txBody>
          <a:bodyPr>
            <a:normAutofit/>
          </a:bodyPr>
          <a:lstStyle/>
          <a:p>
            <a:r>
              <a:rPr lang="en-US" dirty="0"/>
              <a:t>The report summarizes the performance of current ratepayer-supported energy efficiency and building electrification programs administered by New York State Utilities and NYSERDA.</a:t>
            </a:r>
          </a:p>
          <a:p>
            <a:endParaRPr lang="en-US" dirty="0"/>
          </a:p>
          <a:p>
            <a:r>
              <a:rPr lang="en-US" dirty="0"/>
              <a:t>Report issued on December 19, 2022.	</a:t>
            </a:r>
          </a:p>
          <a:p>
            <a:endParaRPr lang="en-US" dirty="0"/>
          </a:p>
          <a:p>
            <a:r>
              <a:rPr lang="en-US" dirty="0"/>
              <a:t>PSC Comment Solicitation issued January 9, 2023. 	</a:t>
            </a:r>
          </a:p>
          <a:p>
            <a:endParaRPr lang="en-US" dirty="0"/>
          </a:p>
          <a:p>
            <a:r>
              <a:rPr lang="en-US" dirty="0"/>
              <a:t>Comments Submission deadline is March 6, 2023.</a:t>
            </a:r>
          </a:p>
        </p:txBody>
      </p:sp>
    </p:spTree>
    <p:extLst>
      <p:ext uri="{BB962C8B-B14F-4D97-AF65-F5344CB8AC3E}">
        <p14:creationId xmlns:p14="http://schemas.microsoft.com/office/powerpoint/2010/main" val="1244549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2446-1A99-42C5-ADEC-C9AB264B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77550" cy="996950"/>
          </a:xfrm>
        </p:spPr>
        <p:txBody>
          <a:bodyPr>
            <a:normAutofit/>
          </a:bodyPr>
          <a:lstStyle/>
          <a:p>
            <a:r>
              <a:rPr lang="en-US" dirty="0"/>
              <a:t>PSC EE/BE Report 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3A5C5-E86B-0F80-2C93-BC633B3BE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82350" cy="48133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Topics covered include the following: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State &amp; Federal Policy Context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Regulatory Construct </a:t>
            </a:r>
          </a:p>
          <a:p>
            <a:pPr lvl="2"/>
            <a:r>
              <a:rPr lang="en-US" dirty="0"/>
              <a:t>Future Strategic Framework</a:t>
            </a:r>
          </a:p>
          <a:p>
            <a:pPr lvl="2"/>
            <a:r>
              <a:rPr lang="en-US" dirty="0"/>
              <a:t>Delivering Benefits To Disadvantaged Communities</a:t>
            </a:r>
          </a:p>
          <a:p>
            <a:pPr lvl="2"/>
            <a:r>
              <a:rPr lang="en-US" dirty="0"/>
              <a:t>Metrics</a:t>
            </a:r>
          </a:p>
          <a:p>
            <a:pPr lvl="2"/>
            <a:r>
              <a:rPr lang="en-US" dirty="0"/>
              <a:t>Budget And Target Time Periods</a:t>
            </a:r>
          </a:p>
          <a:p>
            <a:pPr lvl="2"/>
            <a:r>
              <a:rPr lang="en-US" dirty="0"/>
              <a:t>Fuel Neutrality</a:t>
            </a:r>
          </a:p>
          <a:p>
            <a:pPr lvl="2"/>
            <a:r>
              <a:rPr lang="en-US" dirty="0"/>
              <a:t>Earning Adjustment Mechanisms </a:t>
            </a:r>
            <a:r>
              <a:rPr lang="en-US" dirty="0" err="1"/>
              <a:t>Nyserda</a:t>
            </a:r>
            <a:r>
              <a:rPr lang="en-US" dirty="0"/>
              <a:t> And Utility Respective Roles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Review Of Performance To Date</a:t>
            </a:r>
          </a:p>
          <a:p>
            <a:pPr lvl="2"/>
            <a:r>
              <a:rPr lang="en-US" dirty="0"/>
              <a:t>Utility Electric And Gas Non-LMI Energy Efficiency Portfolio</a:t>
            </a:r>
          </a:p>
          <a:p>
            <a:pPr lvl="2"/>
            <a:r>
              <a:rPr lang="en-US" dirty="0"/>
              <a:t>New York State Clean Heat Program Performance</a:t>
            </a:r>
          </a:p>
          <a:p>
            <a:pPr lvl="2"/>
            <a:r>
              <a:rPr lang="en-US" dirty="0"/>
              <a:t>NYSERDA Non-LMI Market Development Program Performance</a:t>
            </a:r>
          </a:p>
          <a:p>
            <a:pPr lvl="2"/>
            <a:r>
              <a:rPr lang="en-US" dirty="0"/>
              <a:t>Statewide LMI Portfolio Performance</a:t>
            </a:r>
          </a:p>
        </p:txBody>
      </p:sp>
    </p:spTree>
    <p:extLst>
      <p:ext uri="{BB962C8B-B14F-4D97-AF65-F5344CB8AC3E}">
        <p14:creationId xmlns:p14="http://schemas.microsoft.com/office/powerpoint/2010/main" val="303921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2446-1A99-42C5-ADEC-C9AB264B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77550" cy="996950"/>
          </a:xfrm>
        </p:spPr>
        <p:txBody>
          <a:bodyPr>
            <a:normAutofit/>
          </a:bodyPr>
          <a:lstStyle/>
          <a:p>
            <a:r>
              <a:rPr lang="en-US" dirty="0"/>
              <a:t>PSC EE/BE Report Overview - Metrics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F3EE17-EA79-8FD5-6522-09FDB3166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693" y="5778255"/>
            <a:ext cx="4716763" cy="73147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6FA03C4-EEC1-428C-12BF-2ADEDD4AC648}"/>
              </a:ext>
            </a:extLst>
          </p:cNvPr>
          <p:cNvSpPr txBox="1"/>
          <p:nvPr/>
        </p:nvSpPr>
        <p:spPr>
          <a:xfrm>
            <a:off x="838200" y="1703501"/>
            <a:ext cx="69031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Non-LMI Electric Utility Performance Data Charts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2C021A8-F41B-6F4D-C4E3-948CE8930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93" y="2300816"/>
            <a:ext cx="11064232" cy="330189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F160A1C-8712-74CA-8A72-CF75825DA7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2681" y="5755091"/>
            <a:ext cx="4476178" cy="78635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5467B2A-1ACE-CCCE-E858-02F0687F44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9674" y="4963449"/>
            <a:ext cx="271866" cy="54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14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2446-1A99-42C5-ADEC-C9AB264B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77550" cy="996950"/>
          </a:xfrm>
        </p:spPr>
        <p:txBody>
          <a:bodyPr>
            <a:normAutofit/>
          </a:bodyPr>
          <a:lstStyle/>
          <a:p>
            <a:r>
              <a:rPr lang="en-US" dirty="0"/>
              <a:t>PSC EE/BE Report Overview - Metrics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DDC660-453A-FB8D-6171-C101B62017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45037"/>
            <a:ext cx="11226060" cy="32640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F3EE17-EA79-8FD5-6522-09FDB31668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693" y="5778255"/>
            <a:ext cx="4716763" cy="7314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FC26D6-16A1-B401-D1A2-EE3A170F29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1230" y="5778255"/>
            <a:ext cx="4641093" cy="73147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6FA03C4-EEC1-428C-12BF-2ADEDD4AC648}"/>
              </a:ext>
            </a:extLst>
          </p:cNvPr>
          <p:cNvSpPr txBox="1"/>
          <p:nvPr/>
        </p:nvSpPr>
        <p:spPr>
          <a:xfrm>
            <a:off x="838200" y="1703501"/>
            <a:ext cx="69031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Clean Heat Utility Specific Performance Data Charts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06D917-2EE8-9E1D-8ACC-503FDFDEE8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7202" y="5068581"/>
            <a:ext cx="276809" cy="60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3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2446-1A99-42C5-ADEC-C9AB264B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77550" cy="996950"/>
          </a:xfrm>
        </p:spPr>
        <p:txBody>
          <a:bodyPr>
            <a:normAutofit/>
          </a:bodyPr>
          <a:lstStyle/>
          <a:p>
            <a:r>
              <a:rPr lang="en-US" dirty="0"/>
              <a:t>PSC EE/BE Report Overview - Metrics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FA03C4-EEC1-428C-12BF-2ADEDD4AC648}"/>
              </a:ext>
            </a:extLst>
          </p:cNvPr>
          <p:cNvSpPr txBox="1"/>
          <p:nvPr/>
        </p:nvSpPr>
        <p:spPr>
          <a:xfrm>
            <a:off x="838200" y="1703501"/>
            <a:ext cx="69031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Non-LMI NYSERDA Specific Performance Data Charts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95FDB0-DAAE-FEB8-E3FA-3E3836B291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591436"/>
            <a:ext cx="5652292" cy="31533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3585FF6-1175-F7D9-2EA7-096ED9B73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1199" y="2600049"/>
            <a:ext cx="5583641" cy="314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427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2446-1A99-42C5-ADEC-C9AB264B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77550" cy="996950"/>
          </a:xfrm>
        </p:spPr>
        <p:txBody>
          <a:bodyPr>
            <a:normAutofit/>
          </a:bodyPr>
          <a:lstStyle/>
          <a:p>
            <a:r>
              <a:rPr lang="en-US" dirty="0"/>
              <a:t>PSC Comment Solicitation Overview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3A5C5-E86B-0F80-2C93-BC633B3BE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182350" cy="503237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There are (42) specific questions for comment focused on the following areas:</a:t>
            </a:r>
          </a:p>
          <a:p>
            <a:endParaRPr lang="en-US" dirty="0"/>
          </a:p>
          <a:p>
            <a:pPr lvl="1"/>
            <a:r>
              <a:rPr lang="en-US" dirty="0"/>
              <a:t>Incentive Program Performance Metrics</a:t>
            </a:r>
          </a:p>
          <a:p>
            <a:pPr lvl="2"/>
            <a:r>
              <a:rPr lang="en-US" dirty="0"/>
              <a:t>KPIs other than MMBtus Saved</a:t>
            </a:r>
          </a:p>
          <a:p>
            <a:pPr lvl="2"/>
            <a:r>
              <a:rPr lang="en-US" dirty="0"/>
              <a:t>Programs’ Strength / Weaknesses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Future Strategic Incentive Frameworks</a:t>
            </a:r>
          </a:p>
          <a:p>
            <a:pPr lvl="2"/>
            <a:r>
              <a:rPr lang="en-US" dirty="0"/>
              <a:t>Building Envelope Improvements</a:t>
            </a:r>
          </a:p>
          <a:p>
            <a:pPr lvl="2"/>
            <a:r>
              <a:rPr lang="en-US" dirty="0"/>
              <a:t>General Building Electrification</a:t>
            </a:r>
          </a:p>
          <a:p>
            <a:pPr lvl="2"/>
            <a:r>
              <a:rPr lang="en-US" dirty="0"/>
              <a:t>Clean Heat Program Revisions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Disadvantaged Communities Impact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LMI / Non-LMI Program Comparisons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Workforce Training Needs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7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 marL="285750" indent="-285750" algn="l">
          <a:buFont typeface="Arial" panose="020B0604020202020204" pitchFamily="34" charset="0"/>
          <a:buChar char="•"/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252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NYECC February Board Meeting</vt:lpstr>
      <vt:lpstr>PSC EE/BE Report Overview</vt:lpstr>
      <vt:lpstr>PSC EE/BE Report Overview</vt:lpstr>
      <vt:lpstr>PSC EE/BE Report Overview - Metrics</vt:lpstr>
      <vt:lpstr>PSC EE/BE Report Overview - Metrics</vt:lpstr>
      <vt:lpstr>PSC EE/BE Report Overview - Metrics</vt:lpstr>
      <vt:lpstr>PSC Comment Solicitation Overview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NYECC March Board Meeting</dc:title>
  <dc:creator>Marino, Charlie</dc:creator>
  <cp:lastModifiedBy>Marino, Charlie</cp:lastModifiedBy>
  <cp:revision>13</cp:revision>
  <dcterms:created xsi:type="dcterms:W3CDTF">2022-03-09T04:58:19Z</dcterms:created>
  <dcterms:modified xsi:type="dcterms:W3CDTF">2023-02-08T12:26:38Z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e9dc5b-f2df-46a0-84f0-97068cdffc64_Enabled">
    <vt:lpwstr>true</vt:lpwstr>
  </property>
  <property fmtid="{D5CDD505-2E9C-101B-9397-08002B2CF9AE}" pid="3" name="MSIP_Label_03e9dc5b-f2df-46a0-84f0-97068cdffc64_SetDate">
    <vt:lpwstr>2022-03-09T04:58:19Z</vt:lpwstr>
  </property>
  <property fmtid="{D5CDD505-2E9C-101B-9397-08002B2CF9AE}" pid="4" name="MSIP_Label_03e9dc5b-f2df-46a0-84f0-97068cdffc64_Method">
    <vt:lpwstr>Standard</vt:lpwstr>
  </property>
  <property fmtid="{D5CDD505-2E9C-101B-9397-08002B2CF9AE}" pid="5" name="MSIP_Label_03e9dc5b-f2df-46a0-84f0-97068cdffc64_Name">
    <vt:lpwstr>defa4170-0d19-0005-0004-bc88714345d2</vt:lpwstr>
  </property>
  <property fmtid="{D5CDD505-2E9C-101B-9397-08002B2CF9AE}" pid="6" name="MSIP_Label_03e9dc5b-f2df-46a0-84f0-97068cdffc64_SiteId">
    <vt:lpwstr>a8d61ef8-c8d2-4e3f-97e5-bd5b96391cd3</vt:lpwstr>
  </property>
  <property fmtid="{D5CDD505-2E9C-101B-9397-08002B2CF9AE}" pid="7" name="MSIP_Label_03e9dc5b-f2df-46a0-84f0-97068cdffc64_ActionId">
    <vt:lpwstr>b78b0c2c-a35a-4e2d-a36b-a9f20cfb9d4f</vt:lpwstr>
  </property>
  <property fmtid="{D5CDD505-2E9C-101B-9397-08002B2CF9AE}" pid="8" name="MSIP_Label_03e9dc5b-f2df-46a0-84f0-97068cdffc64_ContentBits">
    <vt:lpwstr>0</vt:lpwstr>
  </property>
</Properties>
</file>